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A96BF720" ContentType="image/pn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2" r:id="rId4"/>
    <p:sldMasterId id="2147483892" r:id="rId5"/>
    <p:sldMasterId id="2147483974" r:id="rId6"/>
    <p:sldMasterId id="2147484000" r:id="rId7"/>
  </p:sldMasterIdLst>
  <p:notesMasterIdLst>
    <p:notesMasterId r:id="rId34"/>
  </p:notesMasterIdLst>
  <p:handoutMasterIdLst>
    <p:handoutMasterId r:id="rId35"/>
  </p:handoutMasterIdLst>
  <p:sldIdLst>
    <p:sldId id="277" r:id="rId8"/>
    <p:sldId id="295" r:id="rId9"/>
    <p:sldId id="2145706178" r:id="rId10"/>
    <p:sldId id="2145705724" r:id="rId11"/>
    <p:sldId id="2145706166" r:id="rId12"/>
    <p:sldId id="2145705725" r:id="rId13"/>
    <p:sldId id="2145706174" r:id="rId14"/>
    <p:sldId id="2145706175" r:id="rId15"/>
    <p:sldId id="2145705727" r:id="rId16"/>
    <p:sldId id="2145706176" r:id="rId17"/>
    <p:sldId id="2145706177" r:id="rId18"/>
    <p:sldId id="2145706172" r:id="rId19"/>
    <p:sldId id="321" r:id="rId20"/>
    <p:sldId id="320" r:id="rId21"/>
    <p:sldId id="2145706165" r:id="rId22"/>
    <p:sldId id="2145705728" r:id="rId23"/>
    <p:sldId id="2145705729" r:id="rId24"/>
    <p:sldId id="2145706179" r:id="rId25"/>
    <p:sldId id="2145706173" r:id="rId26"/>
    <p:sldId id="2145706180" r:id="rId27"/>
    <p:sldId id="323" r:id="rId28"/>
    <p:sldId id="257" r:id="rId29"/>
    <p:sldId id="322" r:id="rId30"/>
    <p:sldId id="2145706183" r:id="rId31"/>
    <p:sldId id="324" r:id="rId32"/>
    <p:sldId id="312" r:id="rId33"/>
  </p:sldIdLst>
  <p:sldSz cx="1219835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1" userDrawn="1">
          <p15:clr>
            <a:srgbClr val="A4A3A4"/>
          </p15:clr>
        </p15:guide>
        <p15:guide id="2" pos="384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4CD"/>
    <a:srgbClr val="D9D9D9"/>
    <a:srgbClr val="FFE600"/>
    <a:srgbClr val="747480"/>
    <a:srgbClr val="7F7F7F"/>
    <a:srgbClr val="FFFFFF"/>
    <a:srgbClr val="2E2E38"/>
    <a:srgbClr val="808080"/>
    <a:srgbClr val="000000"/>
    <a:srgbClr val="FF9A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57" autoAdjust="0"/>
  </p:normalViewPr>
  <p:slideViewPr>
    <p:cSldViewPr snapToGrid="0" snapToObjects="1" showGuides="1">
      <p:cViewPr varScale="1">
        <p:scale>
          <a:sx n="71" d="100"/>
          <a:sy n="71" d="100"/>
        </p:scale>
        <p:origin x="492" y="66"/>
      </p:cViewPr>
      <p:guideLst>
        <p:guide orient="horz" pos="471"/>
        <p:guide pos="3842"/>
      </p:guideLst>
    </p:cSldViewPr>
  </p:slideViewPr>
  <p:outlineViewPr>
    <p:cViewPr>
      <p:scale>
        <a:sx n="33" d="100"/>
        <a:sy n="33" d="100"/>
      </p:scale>
      <p:origin x="0" y="-7090"/>
    </p:cViewPr>
  </p:outlineViewPr>
  <p:notesTextViewPr>
    <p:cViewPr>
      <p:scale>
        <a:sx n="50" d="100"/>
        <a:sy n="50" d="100"/>
      </p:scale>
      <p:origin x="0" y="0"/>
    </p:cViewPr>
  </p:notesTextViewPr>
  <p:sorterViewPr>
    <p:cViewPr>
      <p:scale>
        <a:sx n="130" d="100"/>
        <a:sy n="130" d="100"/>
      </p:scale>
      <p:origin x="0" y="-8610"/>
    </p:cViewPr>
  </p:sorterViewPr>
  <p:notesViewPr>
    <p:cSldViewPr snapToGrid="0" snapToObjects="1" showGuides="1">
      <p:cViewPr varScale="1">
        <p:scale>
          <a:sx n="80" d="100"/>
          <a:sy n="80" d="100"/>
        </p:scale>
        <p:origin x="-200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073B48-148B-4E15-91CC-297CC77CB317}"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E10B034-E1FA-4202-98F7-0806F0DAD26A}">
      <dgm:prSet phldrT="[Text]" custT="1"/>
      <dgm:spPr>
        <a:ln>
          <a:solidFill>
            <a:srgbClr val="FFE600"/>
          </a:solidFill>
        </a:ln>
      </dgm:spPr>
      <dgm:t>
        <a:bodyPr/>
        <a:lstStyle/>
        <a:p>
          <a:endParaRPr lang="en-AU" sz="900" dirty="0"/>
        </a:p>
      </dgm:t>
    </dgm:pt>
    <dgm:pt modelId="{9D5E03EE-3B53-46A7-A9DD-9E26BC07F747}" type="sibTrans" cxnId="{9C2E3797-F908-4464-B281-C3DF738B5CE3}">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9050">
          <a:noFill/>
        </a:ln>
      </dgm:spPr>
      <dgm:t>
        <a:bodyPr/>
        <a:lstStyle/>
        <a:p>
          <a:endParaRPr lang="en-AU"/>
        </a:p>
      </dgm:t>
    </dgm:pt>
    <dgm:pt modelId="{D54E65C0-91EE-4A05-AE11-22761E1FE859}" type="parTrans" cxnId="{9C2E3797-F908-4464-B281-C3DF738B5CE3}">
      <dgm:prSet/>
      <dgm:spPr/>
      <dgm:t>
        <a:bodyPr/>
        <a:lstStyle/>
        <a:p>
          <a:endParaRPr lang="en-AU"/>
        </a:p>
      </dgm:t>
    </dgm:pt>
    <dgm:pt modelId="{845E410C-7BE0-45EF-931B-100BDF08967E}" type="pres">
      <dgm:prSet presAssocID="{DA073B48-148B-4E15-91CC-297CC77CB317}" presName="Name0" presStyleCnt="0">
        <dgm:presLayoutVars>
          <dgm:chMax val="7"/>
          <dgm:chPref val="7"/>
          <dgm:dir/>
        </dgm:presLayoutVars>
      </dgm:prSet>
      <dgm:spPr/>
    </dgm:pt>
    <dgm:pt modelId="{60D51272-D928-4CB6-A5B6-D0C4E8C9ADF2}" type="pres">
      <dgm:prSet presAssocID="{DA073B48-148B-4E15-91CC-297CC77CB317}" presName="Name1" presStyleCnt="0"/>
      <dgm:spPr/>
    </dgm:pt>
    <dgm:pt modelId="{831E8ABD-8002-4E1E-8F83-6990DD9C8F4F}" type="pres">
      <dgm:prSet presAssocID="{9D5E03EE-3B53-46A7-A9DD-9E26BC07F747}" presName="picture_1" presStyleCnt="0"/>
      <dgm:spPr/>
    </dgm:pt>
    <dgm:pt modelId="{076969FD-AA03-445D-A2C8-7C731704D13D}" type="pres">
      <dgm:prSet presAssocID="{9D5E03EE-3B53-46A7-A9DD-9E26BC07F747}" presName="pictureRepeatNode" presStyleLbl="alignImgPlace1" presStyleIdx="0" presStyleCnt="1" custScaleX="169661" custScaleY="181901" custLinFactX="20454" custLinFactNeighborX="100000" custLinFactNeighborY="-96885"/>
      <dgm:spPr/>
      <dgm:t>
        <a:bodyPr/>
        <a:lstStyle/>
        <a:p>
          <a:endParaRPr lang="en-AU"/>
        </a:p>
      </dgm:t>
    </dgm:pt>
    <dgm:pt modelId="{42A2DD4F-4E45-47A3-8C10-EE550BF63D64}" type="pres">
      <dgm:prSet presAssocID="{3E10B034-E1FA-4202-98F7-0806F0DAD26A}" presName="text_1" presStyleLbl="node1" presStyleIdx="0" presStyleCnt="0" custScaleX="312500" custScaleY="276101" custLinFactNeighborX="805" custLinFactNeighborY="66701">
        <dgm:presLayoutVars>
          <dgm:bulletEnabled val="1"/>
        </dgm:presLayoutVars>
      </dgm:prSet>
      <dgm:spPr/>
      <dgm:t>
        <a:bodyPr/>
        <a:lstStyle/>
        <a:p>
          <a:endParaRPr lang="en-AU"/>
        </a:p>
      </dgm:t>
    </dgm:pt>
  </dgm:ptLst>
  <dgm:cxnLst>
    <dgm:cxn modelId="{0D715A83-70EF-404D-8F32-C76A52BB7EE5}" type="presOf" srcId="{3E10B034-E1FA-4202-98F7-0806F0DAD26A}" destId="{42A2DD4F-4E45-47A3-8C10-EE550BF63D64}" srcOrd="0" destOrd="0" presId="urn:microsoft.com/office/officeart/2008/layout/CircularPictureCallout"/>
    <dgm:cxn modelId="{9C2E3797-F908-4464-B281-C3DF738B5CE3}" srcId="{DA073B48-148B-4E15-91CC-297CC77CB317}" destId="{3E10B034-E1FA-4202-98F7-0806F0DAD26A}" srcOrd="0" destOrd="0" parTransId="{D54E65C0-91EE-4A05-AE11-22761E1FE859}" sibTransId="{9D5E03EE-3B53-46A7-A9DD-9E26BC07F747}"/>
    <dgm:cxn modelId="{2A6B452E-05C6-497A-A131-F5FFEC4A0221}" type="presOf" srcId="{9D5E03EE-3B53-46A7-A9DD-9E26BC07F747}" destId="{076969FD-AA03-445D-A2C8-7C731704D13D}" srcOrd="0" destOrd="0" presId="urn:microsoft.com/office/officeart/2008/layout/CircularPictureCallout"/>
    <dgm:cxn modelId="{911E6574-D0DE-48C4-BEF0-A3BE4462410F}" type="presOf" srcId="{DA073B48-148B-4E15-91CC-297CC77CB317}" destId="{845E410C-7BE0-45EF-931B-100BDF08967E}" srcOrd="0" destOrd="0" presId="urn:microsoft.com/office/officeart/2008/layout/CircularPictureCallout"/>
    <dgm:cxn modelId="{76EB49FE-B8CB-4A4C-ADBC-A4105F1213AC}" type="presParOf" srcId="{845E410C-7BE0-45EF-931B-100BDF08967E}" destId="{60D51272-D928-4CB6-A5B6-D0C4E8C9ADF2}" srcOrd="0" destOrd="0" presId="urn:microsoft.com/office/officeart/2008/layout/CircularPictureCallout"/>
    <dgm:cxn modelId="{97CB6CB5-8D4B-4C3A-819B-AC415F91BE39}" type="presParOf" srcId="{60D51272-D928-4CB6-A5B6-D0C4E8C9ADF2}" destId="{831E8ABD-8002-4E1E-8F83-6990DD9C8F4F}" srcOrd="0" destOrd="0" presId="urn:microsoft.com/office/officeart/2008/layout/CircularPictureCallout"/>
    <dgm:cxn modelId="{B388D999-5226-48D4-9846-6DF9B590CD39}" type="presParOf" srcId="{831E8ABD-8002-4E1E-8F83-6990DD9C8F4F}" destId="{076969FD-AA03-445D-A2C8-7C731704D13D}" srcOrd="0" destOrd="0" presId="urn:microsoft.com/office/officeart/2008/layout/CircularPictureCallout"/>
    <dgm:cxn modelId="{C3F06A99-3B26-4E2B-9AC4-303B697E0052}" type="presParOf" srcId="{60D51272-D928-4CB6-A5B6-D0C4E8C9ADF2}" destId="{42A2DD4F-4E45-47A3-8C10-EE550BF63D64}"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2"/>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850444" y="0"/>
            <a:ext cx="2945659" cy="496412"/>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07/11/2023</a:t>
            </a:fld>
            <a:endParaRPr lang="en-GB" dirty="0">
              <a:latin typeface="Arial" pitchFamily="34" charset="0"/>
            </a:endParaRPr>
          </a:p>
        </p:txBody>
      </p:sp>
      <p:sp>
        <p:nvSpPr>
          <p:cNvPr id="4" name="Footer Placeholder 3"/>
          <p:cNvSpPr>
            <a:spLocks noGrp="1"/>
          </p:cNvSpPr>
          <p:nvPr>
            <p:ph type="ftr" sz="quarter" idx="2"/>
          </p:nvPr>
        </p:nvSpPr>
        <p:spPr>
          <a:xfrm>
            <a:off x="0" y="9430090"/>
            <a:ext cx="2945659" cy="496412"/>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850444" y="9430090"/>
            <a:ext cx="2945659" cy="496412"/>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2"/>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850444" y="0"/>
            <a:ext cx="2945659" cy="496412"/>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07/11/2023</a:t>
            </a:fld>
            <a:endParaRPr lang="en-GB" dirty="0"/>
          </a:p>
        </p:txBody>
      </p:sp>
      <p:sp>
        <p:nvSpPr>
          <p:cNvPr id="4" name="Slide Image Placeholder 3"/>
          <p:cNvSpPr>
            <a:spLocks noGrp="1" noRot="1" noChangeAspect="1"/>
          </p:cNvSpPr>
          <p:nvPr>
            <p:ph type="sldImg" idx="2"/>
          </p:nvPr>
        </p:nvSpPr>
        <p:spPr>
          <a:xfrm>
            <a:off x="88900" y="744538"/>
            <a:ext cx="6619875" cy="3722687"/>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0090"/>
            <a:ext cx="2945659" cy="496412"/>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850444" y="9430090"/>
            <a:ext cx="2945659" cy="496412"/>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rants.gov.au/Search/GaAdvancedSearch?Page=1&amp;ItemsPerPage=0&amp;SearchFrom=AdvancedSearch&amp;Type=Ga&amp;AgencyStatus=0&amp;KeywordTypeSearch=AllWord&amp;DateType=Publish%20Date&amp;DateStart=01-Jul-2020&amp;DateEnd=14-Aug-2023&amp;LastedVariation=True&amp;OrderBy=Relevanc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rants.gov.au/Search/GaAdvancedSearch?Page=1&amp;ItemsPerPage=0&amp;SearchFrom=AdvancedSearch&amp;Type=Ga&amp;AgencyStatus=0&amp;KeywordTypeSearch=AllWord&amp;DateType=Publish%20Date&amp;DateStart=01-Jul-2020&amp;DateEnd=14-Aug-2023&amp;LastedVariation=True&amp;OrderBy=Relev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242255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a:t>
            </a:fld>
            <a:endParaRPr lang="en-GB" dirty="0"/>
          </a:p>
        </p:txBody>
      </p:sp>
    </p:spTree>
    <p:extLst>
      <p:ext uri="{BB962C8B-B14F-4D97-AF65-F5344CB8AC3E}">
        <p14:creationId xmlns:p14="http://schemas.microsoft.com/office/powerpoint/2010/main" val="4283435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Advanced Search - Grant Awards: </a:t>
            </a:r>
            <a:r>
              <a:rPr lang="en-AU" dirty="0" err="1">
                <a:hlinkClick r:id="rId3"/>
              </a:rPr>
              <a:t>GrantConnect</a:t>
            </a:r>
            <a:r>
              <a:rPr lang="en-AU" dirty="0">
                <a:hlinkClick r:id="rId3"/>
              </a:rPr>
              <a:t> (grants.gov.au)</a:t>
            </a:r>
            <a:endParaRPr lang="en-AU"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a:t>
            </a:fld>
            <a:endParaRPr lang="en-GB" dirty="0"/>
          </a:p>
        </p:txBody>
      </p:sp>
    </p:spTree>
    <p:extLst>
      <p:ext uri="{BB962C8B-B14F-4D97-AF65-F5344CB8AC3E}">
        <p14:creationId xmlns:p14="http://schemas.microsoft.com/office/powerpoint/2010/main" val="449279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Advanced Search - Grant Awards: </a:t>
            </a:r>
            <a:r>
              <a:rPr lang="en-AU" dirty="0" err="1">
                <a:hlinkClick r:id="rId3"/>
              </a:rPr>
              <a:t>GrantConnect</a:t>
            </a:r>
            <a:r>
              <a:rPr lang="en-AU" dirty="0">
                <a:hlinkClick r:id="rId3"/>
              </a:rPr>
              <a:t> (grants.gov.au)</a:t>
            </a:r>
            <a:endParaRPr lang="en-AU"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349784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7</a:t>
            </a:fld>
            <a:endParaRPr lang="en-GB" dirty="0"/>
          </a:p>
        </p:txBody>
      </p:sp>
    </p:spTree>
    <p:extLst>
      <p:ext uri="{BB962C8B-B14F-4D97-AF65-F5344CB8AC3E}">
        <p14:creationId xmlns:p14="http://schemas.microsoft.com/office/powerpoint/2010/main" val="46919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17</a:t>
            </a:fld>
            <a:endParaRPr lang="en-GB" dirty="0"/>
          </a:p>
        </p:txBody>
      </p:sp>
    </p:spTree>
    <p:extLst>
      <p:ext uri="{BB962C8B-B14F-4D97-AF65-F5344CB8AC3E}">
        <p14:creationId xmlns:p14="http://schemas.microsoft.com/office/powerpoint/2010/main" val="110636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22</a:t>
            </a:fld>
            <a:endParaRPr lang="en-GB" dirty="0"/>
          </a:p>
        </p:txBody>
      </p:sp>
    </p:spTree>
    <p:extLst>
      <p:ext uri="{BB962C8B-B14F-4D97-AF65-F5344CB8AC3E}">
        <p14:creationId xmlns:p14="http://schemas.microsoft.com/office/powerpoint/2010/main" val="3100766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7.vml"/><Relationship Id="rId6" Type="http://schemas.openxmlformats.org/officeDocument/2006/relationships/image" Target="../media/image12.emf"/><Relationship Id="rId5" Type="http://schemas.openxmlformats.org/officeDocument/2006/relationships/oleObject" Target="../embeddings/oleObject7.bin"/><Relationship Id="rId4"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3.bin"/><Relationship Id="rId4"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10.xml"/><Relationship Id="rId7" Type="http://schemas.openxmlformats.org/officeDocument/2006/relationships/image" Target="../media/image13.wmf"/><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12.xml"/><Relationship Id="rId7" Type="http://schemas.openxmlformats.org/officeDocument/2006/relationships/image" Target="../media/image15.wmf"/><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6.bin"/><Relationship Id="rId4"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1B398E2-8389-47E0-B6BB-8BF8C72AD3FD}"/>
              </a:ext>
            </a:extLst>
          </p:cNvPr>
          <p:cNvPicPr>
            <a:picLocks noChangeAspect="1"/>
          </p:cNvPicPr>
          <p:nvPr userDrawn="1"/>
        </p:nvPicPr>
        <p:blipFill rotWithShape="1">
          <a:blip r:embed="rId2"/>
          <a:srcRect t="15462"/>
          <a:stretch/>
        </p:blipFill>
        <p:spPr>
          <a:xfrm>
            <a:off x="0" y="0"/>
            <a:ext cx="12198350" cy="6872990"/>
          </a:xfrm>
          <a:prstGeom prst="rect">
            <a:avLst/>
          </a:prstGeom>
        </p:spPr>
      </p:pic>
    </p:spTree>
    <p:extLst>
      <p:ext uri="{BB962C8B-B14F-4D97-AF65-F5344CB8AC3E}">
        <p14:creationId xmlns:p14="http://schemas.microsoft.com/office/powerpoint/2010/main" val="1035356923"/>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photo panel">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80593A0-4211-460E-B6CF-FE2D9CE6D9CB}"/>
              </a:ext>
            </a:extLst>
          </p:cNvPr>
          <p:cNvSpPr>
            <a:spLocks noGrp="1"/>
          </p:cNvSpPr>
          <p:nvPr>
            <p:ph type="pic" sz="quarter" idx="10"/>
          </p:nvPr>
        </p:nvSpPr>
        <p:spPr>
          <a:xfrm>
            <a:off x="8199120" y="1"/>
            <a:ext cx="3999231" cy="6156104"/>
          </a:xfrm>
        </p:spPr>
        <p:txBody>
          <a:bodyPr/>
          <a:lstStyle/>
          <a:p>
            <a:r>
              <a:rPr lang="en-US"/>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xmlns=""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xmlns=""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xmlns=""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xmlns="" id="{E820DC59-E206-4DC0-9012-584F8EBAF730}"/>
              </a:ext>
            </a:extLst>
          </p:cNvPr>
          <p:cNvSpPr>
            <a:spLocks noChangeShapeType="1"/>
          </p:cNvSpPr>
          <p:nvPr userDrawn="1"/>
        </p:nvSpPr>
        <p:spPr bwMode="auto">
          <a:xfrm>
            <a:off x="609918" y="907750"/>
            <a:ext cx="744442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xmlns="" id="{38FDA286-FC7C-4768-AFFF-1618056D687D}"/>
              </a:ext>
            </a:extLst>
          </p:cNvPr>
          <p:cNvSpPr>
            <a:spLocks noGrp="1"/>
          </p:cNvSpPr>
          <p:nvPr>
            <p:ph type="dt" sz="half" idx="14"/>
          </p:nvPr>
        </p:nvSpPr>
        <p:spPr/>
        <p:txBody>
          <a:bodyPr/>
          <a:lstStyle/>
          <a:p>
            <a:fld id="{FAA65521-E907-4B6A-8E88-DD4BEE4ED137}" type="datetime3">
              <a:rPr lang="en-US" smtClean="0"/>
              <a:t>7 November 2023</a:t>
            </a:fld>
            <a:endParaRPr lang="en-IN" dirty="0"/>
          </a:p>
        </p:txBody>
      </p:sp>
      <p:sp>
        <p:nvSpPr>
          <p:cNvPr id="6" name="Footer Placeholder 5">
            <a:extLst>
              <a:ext uri="{FF2B5EF4-FFF2-40B4-BE49-F238E27FC236}">
                <a16:creationId xmlns:a16="http://schemas.microsoft.com/office/drawing/2014/main" xmlns="" id="{69C73E4D-1EBD-404A-B8F4-9B8AD7336F33}"/>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xmlns=""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4063912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0960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2834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A0E0E858-C2A1-4BF4-8F0D-450AEB20A17F}"/>
              </a:ext>
            </a:extLst>
          </p:cNvPr>
          <p:cNvGraphicFramePr>
            <a:graphicFrameLocks noChangeAspect="1"/>
          </p:cNvGraphicFramePr>
          <p:nvPr userDrawn="1">
            <p:custDataLst>
              <p:tags r:id="rId2"/>
            </p:custDataLst>
            <p:extLst>
              <p:ext uri="{D42A27DB-BD31-4B8C-83A1-F6EECF244321}">
                <p14:modId xmlns:p14="http://schemas.microsoft.com/office/powerpoint/2010/main" val="568333126"/>
              </p:ext>
            </p:extLst>
          </p:nvPr>
        </p:nvGraphicFramePr>
        <p:xfrm>
          <a:off x="2120" y="1588"/>
          <a:ext cx="2118" cy="1588"/>
        </p:xfrm>
        <a:graphic>
          <a:graphicData uri="http://schemas.openxmlformats.org/presentationml/2006/ole">
            <mc:AlternateContent xmlns:mc="http://schemas.openxmlformats.org/markup-compatibility/2006">
              <mc:Choice xmlns:v="urn:schemas-microsoft-com:vml" Requires="v">
                <p:oleObj spid="_x0000_s7170"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xmlns="" id="{A0E0E858-C2A1-4BF4-8F0D-450AEB20A17F}"/>
                          </a:ext>
                        </a:extLst>
                      </p:cNvPr>
                      <p:cNvPicPr/>
                      <p:nvPr/>
                    </p:nvPicPr>
                    <p:blipFill>
                      <a:blip r:embed="rId6"/>
                      <a:stretch>
                        <a:fillRect/>
                      </a:stretch>
                    </p:blipFill>
                    <p:spPr>
                      <a:xfrm>
                        <a:off x="2120" y="1588"/>
                        <a:ext cx="211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8D62B4F-0792-4151-98F1-07A8F491BD8C}"/>
              </a:ext>
            </a:extLst>
          </p:cNvPr>
          <p:cNvSpPr/>
          <p:nvPr userDrawn="1">
            <p:custDataLst>
              <p:tags r:id="rId3"/>
            </p:custDataLst>
          </p:nvPr>
        </p:nvSpPr>
        <p:spPr>
          <a:xfrm>
            <a:off x="1" y="0"/>
            <a:ext cx="211777"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2400"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7" name="Freeform 5"/>
          <p:cNvSpPr>
            <a:spLocks noChangeAspect="1"/>
          </p:cNvSpPr>
          <p:nvPr userDrawn="1"/>
        </p:nvSpPr>
        <p:spPr bwMode="gray">
          <a:xfrm rot="10800000">
            <a:off x="627065" y="457199"/>
            <a:ext cx="6012542"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1" name="Title 1"/>
          <p:cNvSpPr>
            <a:spLocks noGrp="1"/>
          </p:cNvSpPr>
          <p:nvPr>
            <p:ph type="ctrTitle" hasCustomPrompt="1"/>
          </p:nvPr>
        </p:nvSpPr>
        <p:spPr>
          <a:xfrm>
            <a:off x="1000680" y="1677507"/>
            <a:ext cx="5422755" cy="860400"/>
          </a:xfrm>
        </p:spPr>
        <p:txBody>
          <a:bodyPr/>
          <a:lstStyle>
            <a:lvl1pPr>
              <a:defRPr b="0">
                <a:solidFill>
                  <a:schemeClr val="bg1"/>
                </a:solidFill>
                <a:latin typeface="EYInterstate Light" panose="02000506000000020004" pitchFamily="2" charset="0"/>
                <a:cs typeface="Arial" pitchFamily="34" charset="0"/>
              </a:defRPr>
            </a:lvl1pPr>
          </a:lstStyle>
          <a:p>
            <a:r>
              <a:rPr lang="en-AU"/>
              <a:t>Use Panels to hold statements</a:t>
            </a:r>
            <a:endParaRPr lang="en-GB"/>
          </a:p>
        </p:txBody>
      </p:sp>
      <p:sp>
        <p:nvSpPr>
          <p:cNvPr id="12" name="Subtitle 2"/>
          <p:cNvSpPr>
            <a:spLocks noGrp="1"/>
          </p:cNvSpPr>
          <p:nvPr>
            <p:ph type="subTitle" idx="1" hasCustomPrompt="1"/>
          </p:nvPr>
        </p:nvSpPr>
        <p:spPr>
          <a:xfrm>
            <a:off x="1000680" y="2685128"/>
            <a:ext cx="5422755"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chemeClr val="bg1"/>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a:latin typeface="EYInterstate" panose="02000503020000020004" pitchFamily="2" charset="0"/>
              </a:rPr>
              <a:t>XX Month 200X (EY Interstate bold 16 point)</a:t>
            </a:r>
          </a:p>
        </p:txBody>
      </p:sp>
      <p:grpSp>
        <p:nvGrpSpPr>
          <p:cNvPr id="8" name="Group 4">
            <a:extLst>
              <a:ext uri="{FF2B5EF4-FFF2-40B4-BE49-F238E27FC236}">
                <a16:creationId xmlns:a16="http://schemas.microsoft.com/office/drawing/2014/main" xmlns="" id="{DDC0064C-A43A-423F-AE9A-BC9494387B3D}"/>
              </a:ext>
            </a:extLst>
          </p:cNvPr>
          <p:cNvGrpSpPr>
            <a:grpSpLocks noChangeAspect="1"/>
          </p:cNvGrpSpPr>
          <p:nvPr userDrawn="1"/>
        </p:nvGrpSpPr>
        <p:grpSpPr bwMode="auto">
          <a:xfrm>
            <a:off x="10286006" y="5340350"/>
            <a:ext cx="1317253" cy="1157288"/>
            <a:chOff x="4857" y="3364"/>
            <a:chExt cx="622" cy="729"/>
          </a:xfrm>
        </p:grpSpPr>
        <p:sp>
          <p:nvSpPr>
            <p:cNvPr id="9" name="AutoShape 3">
              <a:extLst>
                <a:ext uri="{FF2B5EF4-FFF2-40B4-BE49-F238E27FC236}">
                  <a16:creationId xmlns:a16="http://schemas.microsoft.com/office/drawing/2014/main" xmlns="" id="{D78B6478-A2C2-478C-81CD-4F6FFD812B7A}"/>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3" name="Freeform 5">
              <a:extLst>
                <a:ext uri="{FF2B5EF4-FFF2-40B4-BE49-F238E27FC236}">
                  <a16:creationId xmlns:a16="http://schemas.microsoft.com/office/drawing/2014/main" xmlns="" id="{8B753A7D-A0ED-4506-AF94-1108733775D7}"/>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4" name="Freeform 6">
              <a:extLst>
                <a:ext uri="{FF2B5EF4-FFF2-40B4-BE49-F238E27FC236}">
                  <a16:creationId xmlns:a16="http://schemas.microsoft.com/office/drawing/2014/main" xmlns="" id="{1C8A885C-1D84-4D39-8A96-2FDB52ADC076}"/>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Tree>
    <p:extLst>
      <p:ext uri="{BB962C8B-B14F-4D97-AF65-F5344CB8AC3E}">
        <p14:creationId xmlns:p14="http://schemas.microsoft.com/office/powerpoint/2010/main" val="3882617840"/>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1_Chapter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6236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E73DF582-A0B1-4811-BF68-37727553787D}"/>
              </a:ext>
            </a:extLst>
          </p:cNvPr>
          <p:cNvGraphicFramePr>
            <a:graphicFrameLocks noChangeAspect="1"/>
          </p:cNvGraphicFramePr>
          <p:nvPr userDrawn="1">
            <p:custDataLst>
              <p:tags r:id="rId2"/>
            </p:custDataLst>
            <p:extLst>
              <p:ext uri="{D42A27DB-BD31-4B8C-83A1-F6EECF244321}">
                <p14:modId xmlns:p14="http://schemas.microsoft.com/office/powerpoint/2010/main" val="2873712856"/>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xmlns="" id="{E73DF582-A0B1-4811-BF68-37727553787D}"/>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xmlns="" id="{50020D0B-E9EA-45E6-8160-416A40A419D7}"/>
              </a:ext>
            </a:extLst>
          </p:cNvPr>
          <p:cNvSpPr txBox="1">
            <a:spLocks/>
          </p:cNvSpPr>
          <p:nvPr userDrawn="1"/>
        </p:nvSpPr>
        <p:spPr>
          <a:xfrm flipV="1">
            <a:off x="621246" y="1004855"/>
            <a:ext cx="11007330" cy="67027"/>
          </a:xfrm>
          <a:prstGeom prst="rect">
            <a:avLst/>
          </a:prstGeom>
          <a:solidFill>
            <a:schemeClr val="tx2"/>
          </a:solidFill>
          <a:ln>
            <a:noFill/>
          </a:ln>
        </p:spPr>
        <p:txBody>
          <a:bodyPr vert="horz" lIns="68544" tIns="13493" rIns="13493" bIns="13493" rtlCol="0" anchor="ctr" anchorCtr="0">
            <a:noAutofit/>
          </a:bodyPr>
          <a:lst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endParaRPr lang="en-IN" sz="1800" b="1" i="1">
              <a:latin typeface="EYInterstate" panose="02000503020000020004" pitchFamily="2" charset="0"/>
              <a:sym typeface="EYInterstate Light" panose="02000506000000020004" pitchFamily="2" charset="0"/>
            </a:endParaRPr>
          </a:p>
        </p:txBody>
      </p:sp>
    </p:spTree>
    <p:extLst>
      <p:ext uri="{BB962C8B-B14F-4D97-AF65-F5344CB8AC3E}">
        <p14:creationId xmlns:p14="http://schemas.microsoft.com/office/powerpoint/2010/main" val="286777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10980000"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Line 10">
            <a:extLst>
              <a:ext uri="{FF2B5EF4-FFF2-40B4-BE49-F238E27FC236}">
                <a16:creationId xmlns:a16="http://schemas.microsoft.com/office/drawing/2014/main" xmlns=""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xmlns="" id="{00869D6F-A030-48CA-9C7C-9FC3A6F1F671}"/>
              </a:ext>
            </a:extLst>
          </p:cNvPr>
          <p:cNvSpPr>
            <a:spLocks noGrp="1"/>
          </p:cNvSpPr>
          <p:nvPr>
            <p:ph type="dt" sz="half" idx="10"/>
          </p:nvPr>
        </p:nvSpPr>
        <p:spPr/>
        <p:txBody>
          <a:bodyPr/>
          <a:lstStyle/>
          <a:p>
            <a:fld id="{1E6D7102-DD97-4F84-8724-387B81A0E6ED}" type="datetime3">
              <a:rPr lang="en-US" smtClean="0"/>
              <a:t>7 November 2023</a:t>
            </a:fld>
            <a:endParaRPr lang="en-IN" dirty="0"/>
          </a:p>
        </p:txBody>
      </p:sp>
      <p:sp>
        <p:nvSpPr>
          <p:cNvPr id="5" name="Footer Placeholder 4">
            <a:extLst>
              <a:ext uri="{FF2B5EF4-FFF2-40B4-BE49-F238E27FC236}">
                <a16:creationId xmlns:a16="http://schemas.microsoft.com/office/drawing/2014/main" xmlns="" id="{2F02C3F7-BD0A-4AD4-95D8-328DA6F539A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xmlns="" id="{DE4422C8-68BE-4650-89F1-3BECCFF9B514}"/>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3457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10980000"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xmlns=""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xmlns="" id="{E7DAEB49-9ADD-490C-B904-979B3953B8CD}"/>
              </a:ext>
            </a:extLst>
          </p:cNvPr>
          <p:cNvSpPr>
            <a:spLocks noGrp="1"/>
          </p:cNvSpPr>
          <p:nvPr>
            <p:ph type="dt" sz="half" idx="10"/>
          </p:nvPr>
        </p:nvSpPr>
        <p:spPr/>
        <p:txBody>
          <a:bodyPr/>
          <a:lstStyle/>
          <a:p>
            <a:fld id="{F4FB490B-7BF8-4509-9F0D-5A2D3FE1A9A1}" type="datetime3">
              <a:rPr lang="en-US" smtClean="0"/>
              <a:t>7 November 2023</a:t>
            </a:fld>
            <a:endParaRPr lang="en-IN" dirty="0"/>
          </a:p>
        </p:txBody>
      </p:sp>
      <p:sp>
        <p:nvSpPr>
          <p:cNvPr id="5" name="Footer Placeholder 4">
            <a:extLst>
              <a:ext uri="{FF2B5EF4-FFF2-40B4-BE49-F238E27FC236}">
                <a16:creationId xmlns:a16="http://schemas.microsoft.com/office/drawing/2014/main" xmlns="" id="{36528C68-2511-4745-B448-A5AA41E7BFE8}"/>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xmlns="" id="{1B5C8157-0191-4E69-819F-DB443768675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775002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Line 10">
            <a:extLst>
              <a:ext uri="{FF2B5EF4-FFF2-40B4-BE49-F238E27FC236}">
                <a16:creationId xmlns:a16="http://schemas.microsoft.com/office/drawing/2014/main" xmlns=""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xmlns="" id="{B20B9B26-E95B-4DC1-A613-4C0C0933C72B}"/>
              </a:ext>
            </a:extLst>
          </p:cNvPr>
          <p:cNvSpPr>
            <a:spLocks noGrp="1"/>
          </p:cNvSpPr>
          <p:nvPr>
            <p:ph type="dt" sz="half" idx="10"/>
          </p:nvPr>
        </p:nvSpPr>
        <p:spPr/>
        <p:txBody>
          <a:bodyPr/>
          <a:lstStyle/>
          <a:p>
            <a:fld id="{7848B339-892E-45B1-8EC6-9663C993893D}" type="datetime3">
              <a:rPr lang="en-US" smtClean="0"/>
              <a:t>7 November 2023</a:t>
            </a:fld>
            <a:endParaRPr lang="en-IN" dirty="0"/>
          </a:p>
        </p:txBody>
      </p:sp>
      <p:sp>
        <p:nvSpPr>
          <p:cNvPr id="6" name="Footer Placeholder 5">
            <a:extLst>
              <a:ext uri="{FF2B5EF4-FFF2-40B4-BE49-F238E27FC236}">
                <a16:creationId xmlns:a16="http://schemas.microsoft.com/office/drawing/2014/main" xmlns="" id="{ED7373D8-2AB5-4625-822C-B1F2B5CDC39C}"/>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xmlns="" id="{E76E3B4B-D68B-4AFA-A20D-2ECE69120F7E}"/>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91415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xmlns=""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xmlns="" id="{409FCCF0-19BC-4024-9BCA-E14DB77EAF2F}"/>
              </a:ext>
            </a:extLst>
          </p:cNvPr>
          <p:cNvSpPr>
            <a:spLocks noGrp="1"/>
          </p:cNvSpPr>
          <p:nvPr>
            <p:ph type="dt" sz="half" idx="14"/>
          </p:nvPr>
        </p:nvSpPr>
        <p:spPr/>
        <p:txBody>
          <a:bodyPr/>
          <a:lstStyle/>
          <a:p>
            <a:fld id="{53C96D42-85A7-4FB8-81C2-A76989CD2C0B}" type="datetime3">
              <a:rPr lang="en-US" smtClean="0"/>
              <a:t>7 November 2023</a:t>
            </a:fld>
            <a:endParaRPr lang="en-IN" dirty="0"/>
          </a:p>
        </p:txBody>
      </p:sp>
      <p:sp>
        <p:nvSpPr>
          <p:cNvPr id="6" name="Footer Placeholder 5">
            <a:extLst>
              <a:ext uri="{FF2B5EF4-FFF2-40B4-BE49-F238E27FC236}">
                <a16:creationId xmlns:a16="http://schemas.microsoft.com/office/drawing/2014/main" xmlns="" id="{12B54F7E-BDC4-4386-B2E2-1FC66609D14F}"/>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xmlns="" id="{B94FBF9A-EC9A-41E4-A24C-ECB5DC15CCD7}"/>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61902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amp; 3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80593A0-4211-460E-B6CF-FE2D9CE6D9CB}"/>
              </a:ext>
            </a:extLst>
          </p:cNvPr>
          <p:cNvSpPr>
            <a:spLocks noGrp="1"/>
          </p:cNvSpPr>
          <p:nvPr>
            <p:ph type="pic" sz="quarter" idx="10"/>
          </p:nvPr>
        </p:nvSpPr>
        <p:spPr>
          <a:xfrm>
            <a:off x="0" y="0"/>
            <a:ext cx="2384460" cy="6857999"/>
          </a:xfrm>
        </p:spPr>
        <p:txBody>
          <a:bodyPr/>
          <a:lstStyle/>
          <a:p>
            <a:r>
              <a:rPr lang="en-US"/>
              <a:t>Click icon to add picture</a:t>
            </a:r>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xmlns=""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xmlns=""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xmlns=""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xmlns="" id="{457DDD53-DA5D-4F66-8EAA-913A40461E30}"/>
              </a:ext>
            </a:extLst>
          </p:cNvPr>
          <p:cNvSpPr>
            <a:spLocks noGrp="1"/>
          </p:cNvSpPr>
          <p:nvPr>
            <p:ph type="dt" sz="half" idx="13"/>
          </p:nvPr>
        </p:nvSpPr>
        <p:spPr/>
        <p:txBody>
          <a:bodyPr/>
          <a:lstStyle/>
          <a:p>
            <a:fld id="{B2FB67F6-71E2-4CE9-9767-63F7E639F73F}" type="datetime3">
              <a:rPr lang="en-US" smtClean="0"/>
              <a:t>7 November 2023</a:t>
            </a:fld>
            <a:endParaRPr lang="en-IN" dirty="0"/>
          </a:p>
        </p:txBody>
      </p:sp>
      <p:sp>
        <p:nvSpPr>
          <p:cNvPr id="6" name="Footer Placeholder 5">
            <a:extLst>
              <a:ext uri="{FF2B5EF4-FFF2-40B4-BE49-F238E27FC236}">
                <a16:creationId xmlns:a16="http://schemas.microsoft.com/office/drawing/2014/main" xmlns="" id="{89A18168-B280-402E-8310-35BC958D390B}"/>
              </a:ext>
            </a:extLst>
          </p:cNvPr>
          <p:cNvSpPr>
            <a:spLocks noGrp="1"/>
          </p:cNvSpPr>
          <p:nvPr>
            <p:ph type="ftr" sz="quarter" idx="14"/>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xmlns=""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3138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hoto &amp; 3 column, no 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80593A0-4211-460E-B6CF-FE2D9CE6D9CB}"/>
              </a:ext>
            </a:extLst>
          </p:cNvPr>
          <p:cNvSpPr>
            <a:spLocks noGrp="1"/>
          </p:cNvSpPr>
          <p:nvPr>
            <p:ph type="pic" sz="quarter" idx="10"/>
          </p:nvPr>
        </p:nvSpPr>
        <p:spPr>
          <a:xfrm>
            <a:off x="0" y="0"/>
            <a:ext cx="2384460" cy="6857999"/>
          </a:xfrm>
        </p:spPr>
        <p:txBody>
          <a:bodyPr/>
          <a:lstStyle/>
          <a:p>
            <a:r>
              <a:rPr lang="en-US"/>
              <a:t>Click icon to add picture</a:t>
            </a:r>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xmlns=""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xmlns=""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4" name="Date Placeholder 3">
            <a:extLst>
              <a:ext uri="{FF2B5EF4-FFF2-40B4-BE49-F238E27FC236}">
                <a16:creationId xmlns:a16="http://schemas.microsoft.com/office/drawing/2014/main" xmlns="" id="{118571DE-086F-444C-976E-D386CED54CF9}"/>
              </a:ext>
            </a:extLst>
          </p:cNvPr>
          <p:cNvSpPr>
            <a:spLocks noGrp="1"/>
          </p:cNvSpPr>
          <p:nvPr>
            <p:ph type="dt" sz="half" idx="13"/>
          </p:nvPr>
        </p:nvSpPr>
        <p:spPr/>
        <p:txBody>
          <a:bodyPr/>
          <a:lstStyle/>
          <a:p>
            <a:fld id="{CFB1ADCF-7548-48F2-B4E3-18B2C0EE8460}" type="datetime3">
              <a:rPr lang="en-US" smtClean="0"/>
              <a:t>7 November 2023</a:t>
            </a:fld>
            <a:endParaRPr lang="en-IN" dirty="0"/>
          </a:p>
        </p:txBody>
      </p:sp>
      <p:sp>
        <p:nvSpPr>
          <p:cNvPr id="6" name="Footer Placeholder 5">
            <a:extLst>
              <a:ext uri="{FF2B5EF4-FFF2-40B4-BE49-F238E27FC236}">
                <a16:creationId xmlns:a16="http://schemas.microsoft.com/office/drawing/2014/main" xmlns="" id="{A5178D09-F6E9-4981-B6E0-209D099207E6}"/>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xmlns=""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02072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s Left Aligne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7DBC0271-4526-46D7-8515-261CBEE35353}"/>
              </a:ext>
            </a:extLst>
          </p:cNvPr>
          <p:cNvSpPr>
            <a:spLocks noGrp="1"/>
          </p:cNvSpPr>
          <p:nvPr>
            <p:ph type="dt" sz="half" idx="10"/>
          </p:nvPr>
        </p:nvSpPr>
        <p:spPr/>
        <p:txBody>
          <a:bodyPr/>
          <a:lstStyle/>
          <a:p>
            <a:fld id="{CD05BAC6-7084-4B5E-A926-4CA635F89C64}" type="datetime3">
              <a:rPr lang="en-US" smtClean="0"/>
              <a:t>7 November 2023</a:t>
            </a:fld>
            <a:endParaRPr lang="en-IN" dirty="0"/>
          </a:p>
        </p:txBody>
      </p:sp>
      <p:sp>
        <p:nvSpPr>
          <p:cNvPr id="4" name="Footer Placeholder 3">
            <a:extLst>
              <a:ext uri="{FF2B5EF4-FFF2-40B4-BE49-F238E27FC236}">
                <a16:creationId xmlns:a16="http://schemas.microsoft.com/office/drawing/2014/main" xmlns="" id="{61676223-110C-4605-995E-E1811A4FFB9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95549D8A-C1C6-43B0-B566-2C8D7DF0315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6" name="Text Placeholder 11">
            <a:extLst>
              <a:ext uri="{FF2B5EF4-FFF2-40B4-BE49-F238E27FC236}">
                <a16:creationId xmlns:a16="http://schemas.microsoft.com/office/drawing/2014/main" xmlns="" id="{8260B0B5-08A7-4D39-837A-4EE46813851D}"/>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xmlns="" id="{526C0309-1F97-43A1-82D0-51E387E9FE70}"/>
              </a:ext>
            </a:extLst>
          </p:cNvPr>
          <p:cNvSpPr>
            <a:spLocks noGrp="1"/>
          </p:cNvSpPr>
          <p:nvPr>
            <p:ph type="body" sz="quarter" idx="13"/>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8" name="Text Placeholder 6">
            <a:extLst>
              <a:ext uri="{FF2B5EF4-FFF2-40B4-BE49-F238E27FC236}">
                <a16:creationId xmlns:a16="http://schemas.microsoft.com/office/drawing/2014/main" xmlns="" id="{F87C9A25-A752-4C5E-B0CF-2C52726BA907}"/>
              </a:ext>
            </a:extLst>
          </p:cNvPr>
          <p:cNvSpPr>
            <a:spLocks noGrp="1"/>
          </p:cNvSpPr>
          <p:nvPr>
            <p:ph type="body" sz="quarter" idx="14"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xmlns="" id="{CEDDE8B8-E9DA-42BB-AA55-8A6D52ADBDBF}"/>
              </a:ext>
            </a:extLst>
          </p:cNvPr>
          <p:cNvSpPr>
            <a:spLocks noGrp="1"/>
          </p:cNvSpPr>
          <p:nvPr>
            <p:ph type="body" sz="quarter" idx="15"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555364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s Centre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32BA5760-89B1-4D2A-82E4-CACA14FACF12}"/>
              </a:ext>
            </a:extLst>
          </p:cNvPr>
          <p:cNvSpPr>
            <a:spLocks noGrp="1"/>
          </p:cNvSpPr>
          <p:nvPr>
            <p:ph type="dt" sz="half" idx="10"/>
          </p:nvPr>
        </p:nvSpPr>
        <p:spPr/>
        <p:txBody>
          <a:bodyPr/>
          <a:lstStyle/>
          <a:p>
            <a:fld id="{CD05BAC6-7084-4B5E-A926-4CA635F89C64}" type="datetime3">
              <a:rPr lang="en-US" smtClean="0"/>
              <a:t>7 November 2023</a:t>
            </a:fld>
            <a:endParaRPr lang="en-IN" dirty="0"/>
          </a:p>
        </p:txBody>
      </p:sp>
      <p:sp>
        <p:nvSpPr>
          <p:cNvPr id="4" name="Footer Placeholder 3">
            <a:extLst>
              <a:ext uri="{FF2B5EF4-FFF2-40B4-BE49-F238E27FC236}">
                <a16:creationId xmlns:a16="http://schemas.microsoft.com/office/drawing/2014/main" xmlns="" id="{0BAE5FFC-4708-49A4-8C07-904E9799F8B0}"/>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F6FFA1C2-AAB3-4405-B7C8-D9DEF1327008}"/>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6" name="Text Placeholder 6">
            <a:extLst>
              <a:ext uri="{FF2B5EF4-FFF2-40B4-BE49-F238E27FC236}">
                <a16:creationId xmlns:a16="http://schemas.microsoft.com/office/drawing/2014/main" xmlns="" id="{AC388ABB-EFB2-4C71-971D-7BB52D9302A8}"/>
              </a:ext>
            </a:extLst>
          </p:cNvPr>
          <p:cNvSpPr>
            <a:spLocks noGrp="1"/>
          </p:cNvSpPr>
          <p:nvPr>
            <p:ph type="body" sz="quarter" idx="13"/>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7" name="Text Placeholder 6">
            <a:extLst>
              <a:ext uri="{FF2B5EF4-FFF2-40B4-BE49-F238E27FC236}">
                <a16:creationId xmlns:a16="http://schemas.microsoft.com/office/drawing/2014/main" xmlns="" id="{945C7CCB-D98A-4101-A513-5D54FF201080}"/>
              </a:ext>
            </a:extLst>
          </p:cNvPr>
          <p:cNvSpPr>
            <a:spLocks noGrp="1"/>
          </p:cNvSpPr>
          <p:nvPr>
            <p:ph type="body" sz="quarter" idx="14"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8" name="Text Placeholder 6">
            <a:extLst>
              <a:ext uri="{FF2B5EF4-FFF2-40B4-BE49-F238E27FC236}">
                <a16:creationId xmlns:a16="http://schemas.microsoft.com/office/drawing/2014/main" xmlns="" id="{F7A56E88-2028-4061-B63D-E6BB74614E1E}"/>
              </a:ext>
            </a:extLst>
          </p:cNvPr>
          <p:cNvSpPr>
            <a:spLocks noGrp="1"/>
          </p:cNvSpPr>
          <p:nvPr>
            <p:ph type="body" sz="quarter" idx="15"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xmlns="" id="{6EA8FB8A-ADDA-4194-8F36-C5122970E34B}"/>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697888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s Photo backgrou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1CD06B42-27A8-4223-AE57-EB729EB5FC27}"/>
              </a:ext>
            </a:extLst>
          </p:cNvPr>
          <p:cNvSpPr>
            <a:spLocks noGrp="1"/>
          </p:cNvSpPr>
          <p:nvPr>
            <p:ph type="dt" sz="half" idx="10"/>
          </p:nvPr>
        </p:nvSpPr>
        <p:spPr/>
        <p:txBody>
          <a:bodyPr/>
          <a:lstStyle/>
          <a:p>
            <a:fld id="{BF2C04E3-9852-4EE1-995A-A982B306E72F}" type="datetime3">
              <a:rPr lang="en-US" smtClean="0"/>
              <a:t>7 November 2023</a:t>
            </a:fld>
            <a:endParaRPr lang="en-IN" dirty="0"/>
          </a:p>
        </p:txBody>
      </p:sp>
      <p:sp>
        <p:nvSpPr>
          <p:cNvPr id="4" name="Footer Placeholder 3">
            <a:extLst>
              <a:ext uri="{FF2B5EF4-FFF2-40B4-BE49-F238E27FC236}">
                <a16:creationId xmlns:a16="http://schemas.microsoft.com/office/drawing/2014/main" xmlns="" id="{5C1F4AD2-0FC3-4A7D-B553-FC19C918C14E}"/>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xmlns=""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6582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xmlns=""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AU" dirty="0"/>
              <a:t>Use Panels to hold statements</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14" name="Group 4">
            <a:extLst>
              <a:ext uri="{FF2B5EF4-FFF2-40B4-BE49-F238E27FC236}">
                <a16:creationId xmlns:a16="http://schemas.microsoft.com/office/drawing/2014/main" xmlns=""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xmlns=""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xmlns=""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8EDF149-816A-4257-A64D-E23E91A5063C}"/>
              </a:ext>
            </a:extLst>
          </p:cNvPr>
          <p:cNvSpPr>
            <a:spLocks noGrp="1"/>
          </p:cNvSpPr>
          <p:nvPr>
            <p:ph type="dt" sz="half" idx="10"/>
          </p:nvPr>
        </p:nvSpPr>
        <p:spPr/>
        <p:txBody>
          <a:bodyPr/>
          <a:lstStyle/>
          <a:p>
            <a:fld id="{BE72F864-C261-4ACC-899D-1F7B54215EB6}" type="datetime3">
              <a:rPr lang="en-US" smtClean="0"/>
              <a:t>7 November 2023</a:t>
            </a:fld>
            <a:endParaRPr lang="en-IN" dirty="0"/>
          </a:p>
        </p:txBody>
      </p:sp>
      <p:sp>
        <p:nvSpPr>
          <p:cNvPr id="4" name="Footer Placeholder 3">
            <a:extLst>
              <a:ext uri="{FF2B5EF4-FFF2-40B4-BE49-F238E27FC236}">
                <a16:creationId xmlns:a16="http://schemas.microsoft.com/office/drawing/2014/main" xmlns="" id="{4678256F-B716-4FA1-B0CC-85D20C72FCE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xmlns=""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79434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Title &amp; Intro tex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628F8CDB-776D-4811-AE2C-217236ECDECA}"/>
              </a:ext>
            </a:extLst>
          </p:cNvPr>
          <p:cNvSpPr>
            <a:spLocks noGrp="1"/>
          </p:cNvSpPr>
          <p:nvPr>
            <p:ph type="pic" sz="quarter" idx="12"/>
          </p:nvPr>
        </p:nvSpPr>
        <p:spPr>
          <a:xfrm>
            <a:off x="6227180" y="0"/>
            <a:ext cx="5971170" cy="6858000"/>
          </a:xfrm>
        </p:spPr>
        <p:txBody>
          <a:bodyPr/>
          <a:lstStyle/>
          <a:p>
            <a:r>
              <a:rPr lang="en-US"/>
              <a:t>Click icon to add picture</a:t>
            </a:r>
            <a:endParaRPr lang="en-IN" dirty="0"/>
          </a:p>
        </p:txBody>
      </p:sp>
      <p:sp>
        <p:nvSpPr>
          <p:cNvPr id="5" name="Text Placeholder 4">
            <a:extLst>
              <a:ext uri="{FF2B5EF4-FFF2-40B4-BE49-F238E27FC236}">
                <a16:creationId xmlns:a16="http://schemas.microsoft.com/office/drawing/2014/main" xmlns="" id="{626E96BA-E9E4-496B-8CA5-6DA27B8AD7E4}"/>
              </a:ext>
            </a:extLst>
          </p:cNvPr>
          <p:cNvSpPr>
            <a:spLocks noGrp="1"/>
          </p:cNvSpPr>
          <p:nvPr>
            <p:ph type="body" sz="quarter" idx="10" hasCustomPrompt="1"/>
          </p:nvPr>
        </p:nvSpPr>
        <p:spPr>
          <a:xfrm>
            <a:off x="369705" y="1195200"/>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xmlns="" id="{1173C8A3-BA2F-497B-A214-45B02D73AF20}"/>
              </a:ext>
            </a:extLst>
          </p:cNvPr>
          <p:cNvSpPr>
            <a:spLocks noGrp="1"/>
          </p:cNvSpPr>
          <p:nvPr>
            <p:ph type="body" sz="quarter" idx="11" hasCustomPrompt="1"/>
          </p:nvPr>
        </p:nvSpPr>
        <p:spPr>
          <a:xfrm>
            <a:off x="369705" y="2455200"/>
            <a:ext cx="4537959" cy="3114000"/>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xmlns="" id="{F656DB61-969F-46BA-942C-3600269FA4D1}"/>
              </a:ext>
            </a:extLst>
          </p:cNvPr>
          <p:cNvSpPr>
            <a:spLocks noGrp="1"/>
          </p:cNvSpPr>
          <p:nvPr>
            <p:ph type="dt" sz="half" idx="13"/>
          </p:nvPr>
        </p:nvSpPr>
        <p:spPr/>
        <p:txBody>
          <a:bodyPr/>
          <a:lstStyle/>
          <a:p>
            <a:fld id="{70698E0F-C516-4EA3-9B7A-A60925844285}" type="datetime3">
              <a:rPr lang="en-US" smtClean="0"/>
              <a:t>7 November 2023</a:t>
            </a:fld>
            <a:endParaRPr lang="en-IN" dirty="0"/>
          </a:p>
        </p:txBody>
      </p:sp>
      <p:sp>
        <p:nvSpPr>
          <p:cNvPr id="3" name="Footer Placeholder 2">
            <a:extLst>
              <a:ext uri="{FF2B5EF4-FFF2-40B4-BE49-F238E27FC236}">
                <a16:creationId xmlns:a16="http://schemas.microsoft.com/office/drawing/2014/main" xmlns="" id="{C7C562FF-E912-4424-B259-AED677C026AF}"/>
              </a:ext>
            </a:extLst>
          </p:cNvPr>
          <p:cNvSpPr>
            <a:spLocks noGrp="1"/>
          </p:cNvSpPr>
          <p:nvPr>
            <p:ph type="ftr" sz="quarter" idx="14"/>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xmlns="" id="{E82C1B82-1A85-4CFD-98C3-C21698A96B67}"/>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580524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xmlns="" id="{984443D1-37A3-4969-A6D3-4E99E05604B9}"/>
              </a:ext>
            </a:extLst>
          </p:cNvPr>
          <p:cNvSpPr>
            <a:spLocks noGrp="1"/>
          </p:cNvSpPr>
          <p:nvPr>
            <p:ph type="dt" sz="half" idx="11"/>
          </p:nvPr>
        </p:nvSpPr>
        <p:spPr/>
        <p:txBody>
          <a:bodyPr/>
          <a:lstStyle/>
          <a:p>
            <a:fld id="{C1498488-8765-4B8D-9D72-8E71718AE3EF}" type="datetime3">
              <a:rPr lang="en-US" smtClean="0"/>
              <a:t>7 November 2023</a:t>
            </a:fld>
            <a:endParaRPr lang="en-IN" dirty="0"/>
          </a:p>
        </p:txBody>
      </p:sp>
      <p:sp>
        <p:nvSpPr>
          <p:cNvPr id="3" name="Footer Placeholder 2">
            <a:extLst>
              <a:ext uri="{FF2B5EF4-FFF2-40B4-BE49-F238E27FC236}">
                <a16:creationId xmlns:a16="http://schemas.microsoft.com/office/drawing/2014/main" xmlns="" id="{61AB04F4-59F4-4102-9BBD-DB62B48E184D}"/>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xmlns="" id="{E499AB0A-887B-46B8-BA72-781970F002C7}"/>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893704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70B882-5FC5-4C48-9562-890886DDEDF3}"/>
              </a:ext>
            </a:extLst>
          </p:cNvPr>
          <p:cNvSpPr>
            <a:spLocks noGrp="1"/>
          </p:cNvSpPr>
          <p:nvPr>
            <p:ph type="dt" sz="half" idx="10"/>
          </p:nvPr>
        </p:nvSpPr>
        <p:spPr/>
        <p:txBody>
          <a:bodyPr/>
          <a:lstStyle/>
          <a:p>
            <a:fld id="{678A09A2-12AE-4A08-9E31-994E3910808B}" type="datetime3">
              <a:rPr lang="en-US" smtClean="0"/>
              <a:t>7 November 2023</a:t>
            </a:fld>
            <a:endParaRPr lang="en-IN" dirty="0"/>
          </a:p>
        </p:txBody>
      </p:sp>
      <p:sp>
        <p:nvSpPr>
          <p:cNvPr id="3" name="Footer Placeholder 2">
            <a:extLst>
              <a:ext uri="{FF2B5EF4-FFF2-40B4-BE49-F238E27FC236}">
                <a16:creationId xmlns:a16="http://schemas.microsoft.com/office/drawing/2014/main" xmlns="" id="{992E7899-FE60-4FDA-8608-58147D09186A}"/>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xmlns=""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37416E9-5919-4213-81D7-5E74B3B61EAA}"/>
              </a:ext>
            </a:extLst>
          </p:cNvPr>
          <p:cNvSpPr>
            <a:spLocks noGrp="1"/>
          </p:cNvSpPr>
          <p:nvPr>
            <p:ph type="dt" sz="half" idx="10"/>
          </p:nvPr>
        </p:nvSpPr>
        <p:spPr/>
        <p:txBody>
          <a:bodyPr/>
          <a:lstStyle/>
          <a:p>
            <a:fld id="{0BD55BA1-5616-41A0-A230-900CC53918C9}" type="datetime3">
              <a:rPr lang="en-US" smtClean="0"/>
              <a:t>7 November 2023</a:t>
            </a:fld>
            <a:endParaRPr lang="en-IN" dirty="0"/>
          </a:p>
        </p:txBody>
      </p:sp>
      <p:sp>
        <p:nvSpPr>
          <p:cNvPr id="3" name="Footer Placeholder 2">
            <a:extLst>
              <a:ext uri="{FF2B5EF4-FFF2-40B4-BE49-F238E27FC236}">
                <a16:creationId xmlns:a16="http://schemas.microsoft.com/office/drawing/2014/main" xmlns="" id="{6BDFF1B2-A745-40FB-B885-B3638A4F417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xmlns=""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xmlns=""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xmlns="" id="{711B3654-4C35-482F-B580-02C23F975B92}"/>
              </a:ext>
            </a:extLst>
          </p:cNvPr>
          <p:cNvSpPr>
            <a:spLocks noGrp="1"/>
          </p:cNvSpPr>
          <p:nvPr>
            <p:ph type="dt" sz="half" idx="11"/>
          </p:nvPr>
        </p:nvSpPr>
        <p:spPr/>
        <p:txBody>
          <a:bodyPr/>
          <a:lstStyle/>
          <a:p>
            <a:fld id="{ECB31890-3905-4699-8A54-4A643E2FBD12}" type="datetime3">
              <a:rPr lang="en-US" smtClean="0"/>
              <a:t>7 November 2023</a:t>
            </a:fld>
            <a:endParaRPr lang="en-IN" dirty="0"/>
          </a:p>
        </p:txBody>
      </p:sp>
      <p:sp>
        <p:nvSpPr>
          <p:cNvPr id="4" name="Footer Placeholder 3">
            <a:extLst>
              <a:ext uri="{FF2B5EF4-FFF2-40B4-BE49-F238E27FC236}">
                <a16:creationId xmlns:a16="http://schemas.microsoft.com/office/drawing/2014/main" xmlns="" id="{162EFEC5-10C4-4E79-B06E-F14B8F305F91}"/>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xmlns="" id="{0CC05763-C066-4818-A1DF-64ED4D64BE2E}"/>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73040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nal legal text Asia-Pacific">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xmlns=""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1555" cy="6858000"/>
          </a:xfrm>
          <a:prstGeom prst="rect">
            <a:avLst/>
          </a:prstGeom>
        </p:spPr>
      </p:pic>
    </p:spTree>
    <p:extLst>
      <p:ext uri="{BB962C8B-B14F-4D97-AF65-F5344CB8AC3E}">
        <p14:creationId xmlns:p14="http://schemas.microsoft.com/office/powerpoint/2010/main" val="491958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nal legal text EMEIA">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01558" cy="6858000"/>
          </a:xfrm>
          <a:prstGeom prst="rect">
            <a:avLst/>
          </a:prstGeom>
        </p:spPr>
      </p:pic>
    </p:spTree>
    <p:extLst>
      <p:ext uri="{BB962C8B-B14F-4D97-AF65-F5344CB8AC3E}">
        <p14:creationId xmlns:p14="http://schemas.microsoft.com/office/powerpoint/2010/main" val="1282227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nal legal text America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Tree>
    <p:extLst>
      <p:ext uri="{BB962C8B-B14F-4D97-AF65-F5344CB8AC3E}">
        <p14:creationId xmlns:p14="http://schemas.microsoft.com/office/powerpoint/2010/main" val="309923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xmlns=""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8350" cy="6858000"/>
          </a:xfrm>
          <a:prstGeom prst="rect">
            <a:avLst/>
          </a:prstGeom>
        </p:spPr>
      </p:pic>
      <p:pic>
        <p:nvPicPr>
          <p:cNvPr id="85" name="Graphic 84">
            <a:extLst>
              <a:ext uri="{FF2B5EF4-FFF2-40B4-BE49-F238E27FC236}">
                <a16:creationId xmlns:a16="http://schemas.microsoft.com/office/drawing/2014/main" xmlns=""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xmlns=""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xmlns=""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xmlns=""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xmlns=""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xmlns=""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xmlns=""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xmlns=""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xmlns=""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xmlns=""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xmlns=""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xmlns=""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xmlns=""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xmlns=""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xmlns=""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xmlns=""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xmlns=""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xmlns=""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xmlns=""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xmlns=""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xmlns=""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xmlns=""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xmlns=""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xmlns=""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xmlns=""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xmlns=""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xmlns=""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xmlns=""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xmlns=""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xmlns=""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xmlns=""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xmlns=""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xmlns=""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xmlns=""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xmlns=""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xmlns=""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xmlns=""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xmlns=""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xmlns=""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xmlns=""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xmlns=""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xmlns=""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xmlns=""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xmlns=""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xmlns=""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xmlns=""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xmlns=""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xmlns=""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xmlns=""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xmlns=""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xmlns=""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xmlns=""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xmlns=""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xmlns=""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xmlns=""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xmlns=""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xmlns=""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xmlns=""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xmlns=""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xmlns=""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xmlns=""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xmlns=""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xmlns=""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xmlns=""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xmlns=""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xmlns=""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xmlns=""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xmlns=""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xmlns="" id="{3F36D6CC-3534-47CC-AECE-83EDA4639FB5}"/>
              </a:ext>
            </a:extLst>
          </p:cNvPr>
          <p:cNvSpPr>
            <a:spLocks noGrp="1"/>
          </p:cNvSpPr>
          <p:nvPr>
            <p:ph type="ctrTitle" hasCustomPrompt="1"/>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a Frame to frame your better question</a:t>
            </a:r>
            <a:endParaRPr lang="en-GB" dirty="0"/>
          </a:p>
        </p:txBody>
      </p:sp>
      <p:sp>
        <p:nvSpPr>
          <p:cNvPr id="264" name="Subtitle 2">
            <a:extLst>
              <a:ext uri="{FF2B5EF4-FFF2-40B4-BE49-F238E27FC236}">
                <a16:creationId xmlns:a16="http://schemas.microsoft.com/office/drawing/2014/main" xmlns=""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82" name="Group 4">
            <a:extLst>
              <a:ext uri="{FF2B5EF4-FFF2-40B4-BE49-F238E27FC236}">
                <a16:creationId xmlns:a16="http://schemas.microsoft.com/office/drawing/2014/main" xmlns=""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xmlns=""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xmlns=""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xmlns=""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Panels to hold statements</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xmlns=""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xmlns=""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xmlns=""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50050732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xmlns=""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Panels to hold statements</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xmlns=""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xmlns=""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xmlns=""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xmlns=""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xmlns=""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xmlns=""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 name="Freeform 6">
              <a:extLst>
                <a:ext uri="{FF2B5EF4-FFF2-40B4-BE49-F238E27FC236}">
                  <a16:creationId xmlns:a16="http://schemas.microsoft.com/office/drawing/2014/main" xmlns=""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xmlns=""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Panels to hold statements</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xmlns=""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xmlns=""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xmlns=""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grpSp>
        <p:nvGrpSpPr>
          <p:cNvPr id="14" name="Group 4">
            <a:extLst>
              <a:ext uri="{FF2B5EF4-FFF2-40B4-BE49-F238E27FC236}">
                <a16:creationId xmlns:a16="http://schemas.microsoft.com/office/drawing/2014/main" xmlns=""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xmlns=""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xmlns=""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xmlns=""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xmlns=""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xmlns=""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xmlns=""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xmlns=""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xmlns=""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xmlns=""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xmlns=""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xmlns=""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xmlns=""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xmlns=""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xmlns=""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xmlns=""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xmlns=""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xmlns=""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xmlns=""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xmlns=""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xmlns=""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xmlns=""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xmlns=""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xmlns=""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xmlns=""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xmlns=""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xmlns=""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xmlns=""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xmlns=""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xmlns=""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xmlns=""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xmlns=""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xmlns=""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xmlns=""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xmlns=""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xmlns=""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xmlns=""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xmlns=""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xmlns=""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xmlns=""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xmlns=""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xmlns=""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xmlns=""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xmlns=""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xmlns=""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xmlns=""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xmlns=""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xmlns=""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xmlns=""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xmlns=""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xmlns=""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xmlns=""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xmlns=""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xmlns=""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xmlns=""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xmlns=""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xmlns=""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xmlns=""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xmlns=""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xmlns=""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xmlns=""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xmlns=""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xmlns=""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xmlns=""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xmlns=""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xmlns=""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xmlns=""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xmlns=""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xmlns=""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xmlns=""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hasCustomPrompt="1"/>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a Frame to frame your better question</a:t>
            </a:r>
            <a:endParaRPr lang="en-GB" dirty="0"/>
          </a:p>
        </p:txBody>
      </p:sp>
      <p:sp>
        <p:nvSpPr>
          <p:cNvPr id="19" name="Subtitle 2"/>
          <p:cNvSpPr>
            <a:spLocks noGrp="1"/>
          </p:cNvSpPr>
          <p:nvPr userDrawn="1">
            <p:ph type="subTitle" idx="1"/>
          </p:nvPr>
        </p:nvSpPr>
        <p:spPr>
          <a:xfrm>
            <a:off x="944880" y="3200329"/>
            <a:ext cx="4784400"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xmlns=""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xmlns=""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xmlns=""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xmlns=""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76" name="Group 4">
            <a:extLst>
              <a:ext uri="{FF2B5EF4-FFF2-40B4-BE49-F238E27FC236}">
                <a16:creationId xmlns:a16="http://schemas.microsoft.com/office/drawing/2014/main" xmlns=""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xmlns=""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6">
              <a:extLst>
                <a:ext uri="{FF2B5EF4-FFF2-40B4-BE49-F238E27FC236}">
                  <a16:creationId xmlns:a16="http://schemas.microsoft.com/office/drawing/2014/main" xmlns=""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xmlns=""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xmlns=""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xmlns=""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xmlns=""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xmlns=""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xmlns=""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xmlns=""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xmlns=""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xmlns=""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xmlns=""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xmlns=""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xmlns=""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xmlns=""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xmlns=""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xmlns=""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xmlns=""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xmlns=""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xmlns=""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xmlns=""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xmlns=""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xmlns=""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xmlns=""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xmlns=""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xmlns=""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xmlns=""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xmlns=""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xmlns=""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xmlns=""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xmlns=""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xmlns=""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xmlns=""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xmlns=""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xmlns=""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xmlns=""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xmlns=""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xmlns=""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xmlns=""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xmlns=""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xmlns=""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xmlns=""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xmlns=""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xmlns=""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xmlns=""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xmlns=""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xmlns=""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xmlns=""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xmlns=""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xmlns=""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xmlns=""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xmlns=""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xmlns=""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xmlns=""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xmlns=""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xmlns=""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xmlns=""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xmlns=""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xmlns=""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xmlns=""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xmlns=""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xmlns=""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xmlns=""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xmlns=""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xmlns=""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xmlns=""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xmlns=""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xmlns=""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xmlns=""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xmlns="" id="{3F36D6CC-3534-47CC-AECE-83EDA4639FB5}"/>
              </a:ext>
            </a:extLst>
          </p:cNvPr>
          <p:cNvSpPr>
            <a:spLocks noGrp="1"/>
          </p:cNvSpPr>
          <p:nvPr>
            <p:ph type="ctrTitle" hasCustomPrompt="1"/>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a Frame to frame your better question</a:t>
            </a:r>
            <a:endParaRPr lang="en-GB" dirty="0"/>
          </a:p>
        </p:txBody>
      </p:sp>
      <p:sp>
        <p:nvSpPr>
          <p:cNvPr id="264" name="Subtitle 2">
            <a:extLst>
              <a:ext uri="{FF2B5EF4-FFF2-40B4-BE49-F238E27FC236}">
                <a16:creationId xmlns:a16="http://schemas.microsoft.com/office/drawing/2014/main" xmlns="" id="{C26FB38E-4E99-4AFB-8C8C-F03F7A963D9C}"/>
              </a:ext>
            </a:extLst>
          </p:cNvPr>
          <p:cNvSpPr>
            <a:spLocks noGrp="1"/>
          </p:cNvSpPr>
          <p:nvPr>
            <p:ph type="subTitle" idx="1"/>
          </p:nvPr>
        </p:nvSpPr>
        <p:spPr>
          <a:xfrm>
            <a:off x="944880" y="3200329"/>
            <a:ext cx="3999600"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xmlns=""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xmlns=""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p>
          </p:txBody>
        </p:sp>
        <p:sp>
          <p:nvSpPr>
            <p:cNvPr id="79" name="Freeform: Shape 78">
              <a:extLst>
                <a:ext uri="{FF2B5EF4-FFF2-40B4-BE49-F238E27FC236}">
                  <a16:creationId xmlns:a16="http://schemas.microsoft.com/office/drawing/2014/main" xmlns=""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0" name="Freeform: Shape 79">
              <a:extLst>
                <a:ext uri="{FF2B5EF4-FFF2-40B4-BE49-F238E27FC236}">
                  <a16:creationId xmlns:a16="http://schemas.microsoft.com/office/drawing/2014/main" xmlns=""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xmlns=""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grpSp>
      <p:grpSp>
        <p:nvGrpSpPr>
          <p:cNvPr id="82" name="Group 4">
            <a:extLst>
              <a:ext uri="{FF2B5EF4-FFF2-40B4-BE49-F238E27FC236}">
                <a16:creationId xmlns:a16="http://schemas.microsoft.com/office/drawing/2014/main" xmlns=""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xmlns=""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xmlns=""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xmlns=""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xmlns=""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3">
            <a:extLst>
              <a:ext uri="{FF2B5EF4-FFF2-40B4-BE49-F238E27FC236}">
                <a16:creationId xmlns:a16="http://schemas.microsoft.com/office/drawing/2014/main" xmlns="" id="{73A37C86-3975-4052-86A8-B26601AACDC3}"/>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10" name="Footer Placeholder 4">
            <a:extLst>
              <a:ext uri="{FF2B5EF4-FFF2-40B4-BE49-F238E27FC236}">
                <a16:creationId xmlns:a16="http://schemas.microsoft.com/office/drawing/2014/main" xmlns="" id="{FF74EF41-B27D-4FCA-A994-C97BA429C0ED}"/>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11" name="Slide Number Placeholder 5">
            <a:extLst>
              <a:ext uri="{FF2B5EF4-FFF2-40B4-BE49-F238E27FC236}">
                <a16:creationId xmlns:a16="http://schemas.microsoft.com/office/drawing/2014/main" xmlns="" id="{78CA737C-DEEF-49F3-8091-7C9493C129B0}"/>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83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80" name="Line 10">
            <a:extLst>
              <a:ext uri="{FF2B5EF4-FFF2-40B4-BE49-F238E27FC236}">
                <a16:creationId xmlns:a16="http://schemas.microsoft.com/office/drawing/2014/main" xmlns=""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3">
            <a:extLst>
              <a:ext uri="{FF2B5EF4-FFF2-40B4-BE49-F238E27FC236}">
                <a16:creationId xmlns:a16="http://schemas.microsoft.com/office/drawing/2014/main" xmlns="" id="{90E3F376-82EC-4555-9776-17E31D9E9B48}"/>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8" name="Footer Placeholder 4">
            <a:extLst>
              <a:ext uri="{FF2B5EF4-FFF2-40B4-BE49-F238E27FC236}">
                <a16:creationId xmlns:a16="http://schemas.microsoft.com/office/drawing/2014/main" xmlns="" id="{C5E0521C-7760-4668-A388-47BDA0A2B28D}"/>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9" name="Slide Number Placeholder 5">
            <a:extLst>
              <a:ext uri="{FF2B5EF4-FFF2-40B4-BE49-F238E27FC236}">
                <a16:creationId xmlns:a16="http://schemas.microsoft.com/office/drawing/2014/main" xmlns="" id="{048D46E9-16E5-444A-878D-4B9F7BF0A64E}"/>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545704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Date Placeholder 3">
            <a:extLst>
              <a:ext uri="{FF2B5EF4-FFF2-40B4-BE49-F238E27FC236}">
                <a16:creationId xmlns:a16="http://schemas.microsoft.com/office/drawing/2014/main" xmlns="" id="{377435BF-AAEA-40B6-9324-9FDCCAE4D4AE}"/>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7" name="Footer Placeholder 4">
            <a:extLst>
              <a:ext uri="{FF2B5EF4-FFF2-40B4-BE49-F238E27FC236}">
                <a16:creationId xmlns:a16="http://schemas.microsoft.com/office/drawing/2014/main" xmlns="" id="{D89C7802-1594-4C5F-A817-01CEF4489102}"/>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8" name="Slide Number Placeholder 5">
            <a:extLst>
              <a:ext uri="{FF2B5EF4-FFF2-40B4-BE49-F238E27FC236}">
                <a16:creationId xmlns:a16="http://schemas.microsoft.com/office/drawing/2014/main" xmlns="" id="{0529A32D-AF62-44E7-BE9C-EE0E30E32BD9}"/>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576159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s Agenda">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xmlns=""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xmlns=""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xmlns=""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xmlns=""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xmlns=""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xmlns=""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xmlns=""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3" name="Date Placeholder 3">
            <a:extLst>
              <a:ext uri="{FF2B5EF4-FFF2-40B4-BE49-F238E27FC236}">
                <a16:creationId xmlns:a16="http://schemas.microsoft.com/office/drawing/2014/main" xmlns="" id="{36E0F40F-1FF6-42E2-95B2-8A68EC2DF688}"/>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16" name="Footer Placeholder 4">
            <a:extLst>
              <a:ext uri="{FF2B5EF4-FFF2-40B4-BE49-F238E27FC236}">
                <a16:creationId xmlns:a16="http://schemas.microsoft.com/office/drawing/2014/main" xmlns="" id="{CA1C8F1C-AA89-4228-B5CB-C32039501D7E}"/>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17" name="Slide Number Placeholder 5">
            <a:extLst>
              <a:ext uri="{FF2B5EF4-FFF2-40B4-BE49-F238E27FC236}">
                <a16:creationId xmlns:a16="http://schemas.microsoft.com/office/drawing/2014/main" xmlns="" id="{94184E50-A625-48D5-8CFB-6B1B75E818E0}"/>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25441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s Agenda.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xmlns=""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xmlns=""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xmlns=""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xmlns=""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xmlns=""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xmlns=""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12" name="Date Placeholder 3">
            <a:extLst>
              <a:ext uri="{FF2B5EF4-FFF2-40B4-BE49-F238E27FC236}">
                <a16:creationId xmlns:a16="http://schemas.microsoft.com/office/drawing/2014/main" xmlns="" id="{9974CCE2-54E0-4928-8856-0288B31362C5}"/>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13" name="Footer Placeholder 4">
            <a:extLst>
              <a:ext uri="{FF2B5EF4-FFF2-40B4-BE49-F238E27FC236}">
                <a16:creationId xmlns:a16="http://schemas.microsoft.com/office/drawing/2014/main" xmlns="" id="{3880F900-AA13-4B7D-A8A0-5E3436D49311}"/>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16" name="Slide Number Placeholder 5">
            <a:extLst>
              <a:ext uri="{FF2B5EF4-FFF2-40B4-BE49-F238E27FC236}">
                <a16:creationId xmlns:a16="http://schemas.microsoft.com/office/drawing/2014/main" xmlns="" id="{A6822203-B14E-4D52-B02D-621AD73116FB}"/>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42758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xmlns=""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xmlns=""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xmlns=""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xmlns=""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xmlns=""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xmlns=""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xmlns=""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xmlns=""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xmlns=""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xmlns=""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xmlns=""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xmlns=""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xmlns=""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xmlns=""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xmlns=""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xmlns=""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xmlns=""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xmlns=""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xmlns=""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xmlns=""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xmlns=""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xmlns=""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xmlns=""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xmlns=""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xmlns=""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xmlns=""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xmlns=""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xmlns=""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xmlns=""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xmlns=""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xmlns=""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xmlns=""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xmlns=""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xmlns=""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xmlns=""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xmlns=""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xmlns=""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xmlns=""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xmlns=""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xmlns=""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xmlns=""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xmlns=""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xmlns=""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xmlns=""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xmlns=""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xmlns=""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xmlns=""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xmlns=""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xmlns=""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xmlns=""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xmlns=""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xmlns=""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xmlns=""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xmlns=""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xmlns=""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xmlns=""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xmlns=""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xmlns=""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xmlns=""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xmlns=""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xmlns=""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xmlns=""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xmlns=""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xmlns=""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xmlns=""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xmlns=""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xmlns=""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hasCustomPrompt="1"/>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a Frame to frame your better question</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xmlns=""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xmlns=""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xmlns=""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xmlns=""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104" name="Group 4">
            <a:extLst>
              <a:ext uri="{FF2B5EF4-FFF2-40B4-BE49-F238E27FC236}">
                <a16:creationId xmlns:a16="http://schemas.microsoft.com/office/drawing/2014/main" xmlns=""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xmlns=""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 name="Freeform 6">
              <a:extLst>
                <a:ext uri="{FF2B5EF4-FFF2-40B4-BE49-F238E27FC236}">
                  <a16:creationId xmlns:a16="http://schemas.microsoft.com/office/drawing/2014/main" xmlns=""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photo panel">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80593A0-4211-460E-B6CF-FE2D9CE6D9CB}"/>
              </a:ext>
            </a:extLst>
          </p:cNvPr>
          <p:cNvSpPr>
            <a:spLocks noGrp="1"/>
          </p:cNvSpPr>
          <p:nvPr>
            <p:ph type="pic" sz="quarter" idx="10"/>
          </p:nvPr>
        </p:nvSpPr>
        <p:spPr>
          <a:xfrm>
            <a:off x="8199120" y="1"/>
            <a:ext cx="3999231" cy="6156104"/>
          </a:xfrm>
        </p:spPr>
        <p:txBody>
          <a:bodyPr/>
          <a:lstStyle>
            <a:lvl1pPr marL="0" marR="0" indent="0" algn="l" defTabSz="914400" rtl="0" eaLnBrk="1" fontAlgn="auto" latinLnBrk="0" hangingPunct="1">
              <a:lnSpc>
                <a:spcPct val="100000"/>
              </a:lnSpc>
              <a:spcBef>
                <a:spcPct val="20000"/>
              </a:spcBef>
              <a:spcAft>
                <a:spcPts val="0"/>
              </a:spcAft>
              <a:buClr>
                <a:schemeClr val="tx2"/>
              </a:buClr>
              <a:buSzPct val="110000"/>
              <a:buFont typeface="EYInterstate Light" panose="02000506000000020004" pitchFamily="2" charset="0"/>
              <a:buNone/>
              <a:tabLst/>
              <a:defRPr/>
            </a:lvl1pPr>
          </a:lstStyle>
          <a:p>
            <a:pPr marL="356616" marR="0" lvl="0" indent="-356616" algn="l" defTabSz="914400" rtl="0" eaLnBrk="1" fontAlgn="auto" latinLnBrk="0" hangingPunct="1">
              <a:lnSpc>
                <a:spcPct val="100000"/>
              </a:lnSpc>
              <a:spcBef>
                <a:spcPct val="20000"/>
              </a:spcBef>
              <a:spcAft>
                <a:spcPts val="0"/>
              </a:spcAft>
              <a:buClr>
                <a:schemeClr val="tx2"/>
              </a:buClr>
              <a:buSzPct val="110000"/>
              <a:buFont typeface="EYInterstate Light" panose="02000506000000020004" pitchFamily="2" charset="0"/>
              <a:buChar char="•"/>
              <a:tabLst/>
              <a:defRPr/>
            </a:pPr>
            <a:r>
              <a:rPr lang="en-US" dirty="0"/>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xmlns=""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xmlns=""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xmlns=""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xmlns=""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3" name="Date Placeholder 3">
            <a:extLst>
              <a:ext uri="{FF2B5EF4-FFF2-40B4-BE49-F238E27FC236}">
                <a16:creationId xmlns:a16="http://schemas.microsoft.com/office/drawing/2014/main" xmlns="" id="{2C1A9C3D-7ABE-4E5C-9D37-08983DB76948}"/>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15" name="Footer Placeholder 4">
            <a:extLst>
              <a:ext uri="{FF2B5EF4-FFF2-40B4-BE49-F238E27FC236}">
                <a16:creationId xmlns:a16="http://schemas.microsoft.com/office/drawing/2014/main" xmlns="" id="{9EB3E875-6B36-45B4-9ECC-0EF5B0FC754F}"/>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16" name="Slide Number Placeholder 5">
            <a:extLst>
              <a:ext uri="{FF2B5EF4-FFF2-40B4-BE49-F238E27FC236}">
                <a16:creationId xmlns:a16="http://schemas.microsoft.com/office/drawing/2014/main" xmlns="" id="{AF80B7B5-C034-4034-BF9A-D500C32158D1}"/>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450013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10980000"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xmlns=""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Date Placeholder 3">
            <a:extLst>
              <a:ext uri="{FF2B5EF4-FFF2-40B4-BE49-F238E27FC236}">
                <a16:creationId xmlns:a16="http://schemas.microsoft.com/office/drawing/2014/main" xmlns="" id="{7999CA75-44CD-4028-BDAB-0826F7833B99}"/>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9" name="Footer Placeholder 4">
            <a:extLst>
              <a:ext uri="{FF2B5EF4-FFF2-40B4-BE49-F238E27FC236}">
                <a16:creationId xmlns:a16="http://schemas.microsoft.com/office/drawing/2014/main" xmlns="" id="{18040913-E1B3-454F-BE3A-257B730B6A0F}"/>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10" name="Slide Number Placeholder 5">
            <a:extLst>
              <a:ext uri="{FF2B5EF4-FFF2-40B4-BE49-F238E27FC236}">
                <a16:creationId xmlns:a16="http://schemas.microsoft.com/office/drawing/2014/main" xmlns="" id="{3D94A733-AD61-42E6-BC6B-CB1D128B6AF6}"/>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646078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10980000"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xmlns=""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Date Placeholder 3">
            <a:extLst>
              <a:ext uri="{FF2B5EF4-FFF2-40B4-BE49-F238E27FC236}">
                <a16:creationId xmlns:a16="http://schemas.microsoft.com/office/drawing/2014/main" xmlns="" id="{2F03F22A-4A21-498E-AC7F-206A30B1B24B}"/>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9" name="Footer Placeholder 4">
            <a:extLst>
              <a:ext uri="{FF2B5EF4-FFF2-40B4-BE49-F238E27FC236}">
                <a16:creationId xmlns:a16="http://schemas.microsoft.com/office/drawing/2014/main" xmlns="" id="{D492C8A9-3E8D-4144-9E9E-F64AA808502B}"/>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10" name="Slide Number Placeholder 5">
            <a:extLst>
              <a:ext uri="{FF2B5EF4-FFF2-40B4-BE49-F238E27FC236}">
                <a16:creationId xmlns:a16="http://schemas.microsoft.com/office/drawing/2014/main" xmlns="" id="{FEC3E82D-C241-442F-A862-03C23F57C305}"/>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607581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xmlns=""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9" name="Date Placeholder 3">
            <a:extLst>
              <a:ext uri="{FF2B5EF4-FFF2-40B4-BE49-F238E27FC236}">
                <a16:creationId xmlns:a16="http://schemas.microsoft.com/office/drawing/2014/main" xmlns="" id="{392FA9B0-1D78-4D79-9235-BA72D6B3E786}"/>
              </a:ext>
            </a:extLst>
          </p:cNvPr>
          <p:cNvSpPr>
            <a:spLocks noGrp="1"/>
          </p:cNvSpPr>
          <p:nvPr>
            <p:ph type="dt" sz="half" idx="10"/>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11" name="Footer Placeholder 4">
            <a:extLst>
              <a:ext uri="{FF2B5EF4-FFF2-40B4-BE49-F238E27FC236}">
                <a16:creationId xmlns:a16="http://schemas.microsoft.com/office/drawing/2014/main" xmlns="" id="{BB0DB6D5-72DC-47E7-ADF2-EC33CDFED964}"/>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12" name="Slide Number Placeholder 5">
            <a:extLst>
              <a:ext uri="{FF2B5EF4-FFF2-40B4-BE49-F238E27FC236}">
                <a16:creationId xmlns:a16="http://schemas.microsoft.com/office/drawing/2014/main" xmlns="" id="{18934802-B6FF-4C43-B36A-CFC4E9486700}"/>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954644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xmlns=""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Date Placeholder 3">
            <a:extLst>
              <a:ext uri="{FF2B5EF4-FFF2-40B4-BE49-F238E27FC236}">
                <a16:creationId xmlns:a16="http://schemas.microsoft.com/office/drawing/2014/main" xmlns="" id="{B0C71402-991B-4B2C-A9BA-ABE3DD0A7B3E}"/>
              </a:ext>
            </a:extLst>
          </p:cNvPr>
          <p:cNvSpPr>
            <a:spLocks noGrp="1"/>
          </p:cNvSpPr>
          <p:nvPr>
            <p:ph type="dt" sz="half" idx="14"/>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13" name="Footer Placeholder 4">
            <a:extLst>
              <a:ext uri="{FF2B5EF4-FFF2-40B4-BE49-F238E27FC236}">
                <a16:creationId xmlns:a16="http://schemas.microsoft.com/office/drawing/2014/main" xmlns="" id="{35B2B8E4-37CF-4FB9-BF32-C722153391EF}"/>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15" name="Slide Number Placeholder 5">
            <a:extLst>
              <a:ext uri="{FF2B5EF4-FFF2-40B4-BE49-F238E27FC236}">
                <a16:creationId xmlns:a16="http://schemas.microsoft.com/office/drawing/2014/main" xmlns="" id="{0F059BE7-250A-47B0-9537-40286F17E564}"/>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596641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amp; 3 colum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xmlns=""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xmlns=""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xmlns=""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Date Placeholder 3">
            <a:extLst>
              <a:ext uri="{FF2B5EF4-FFF2-40B4-BE49-F238E27FC236}">
                <a16:creationId xmlns:a16="http://schemas.microsoft.com/office/drawing/2014/main" xmlns="" id="{A3527CE9-C058-40F7-BBCF-1D70E3E5E230}"/>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13" name="Footer Placeholder 4">
            <a:extLst>
              <a:ext uri="{FF2B5EF4-FFF2-40B4-BE49-F238E27FC236}">
                <a16:creationId xmlns:a16="http://schemas.microsoft.com/office/drawing/2014/main" xmlns="" id="{6671FFFA-5558-437E-A87C-8A5FC1568411}"/>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14" name="Slide Number Placeholder 5">
            <a:extLst>
              <a:ext uri="{FF2B5EF4-FFF2-40B4-BE49-F238E27FC236}">
                <a16:creationId xmlns:a16="http://schemas.microsoft.com/office/drawing/2014/main" xmlns="" id="{2AE257BE-C300-4883-82FE-CA275A07287F}"/>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1089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amp; 3 column, no 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xmlns=""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xmlns=""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0" name="Date Placeholder 3">
            <a:extLst>
              <a:ext uri="{FF2B5EF4-FFF2-40B4-BE49-F238E27FC236}">
                <a16:creationId xmlns:a16="http://schemas.microsoft.com/office/drawing/2014/main" xmlns="" id="{DC21BBDE-77CF-4133-9715-1E586A2516B8}"/>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12" name="Footer Placeholder 4">
            <a:extLst>
              <a:ext uri="{FF2B5EF4-FFF2-40B4-BE49-F238E27FC236}">
                <a16:creationId xmlns:a16="http://schemas.microsoft.com/office/drawing/2014/main" xmlns="" id="{6DDB7BB4-D393-406E-9C78-F63D38834C3D}"/>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13" name="Slide Number Placeholder 5">
            <a:extLst>
              <a:ext uri="{FF2B5EF4-FFF2-40B4-BE49-F238E27FC236}">
                <a16:creationId xmlns:a16="http://schemas.microsoft.com/office/drawing/2014/main" xmlns="" id="{9F43BEFB-6DDC-47F9-81DB-24327B1F88C5}"/>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2486063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s Left Aligned">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xmlns="" id="{88ED640F-F695-4AE7-A859-AE95DE7828C9}"/>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xmlns="" id="{A1271D51-4753-4ABE-A293-8A5475908E5A}"/>
              </a:ext>
            </a:extLst>
          </p:cNvPr>
          <p:cNvSpPr>
            <a:spLocks noGrp="1"/>
          </p:cNvSpPr>
          <p:nvPr>
            <p:ph type="body" sz="quarter" idx="13"/>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xmlns="" id="{2306E4EB-CDAC-4130-B149-0C4C68169414}"/>
              </a:ext>
            </a:extLst>
          </p:cNvPr>
          <p:cNvSpPr>
            <a:spLocks noGrp="1"/>
          </p:cNvSpPr>
          <p:nvPr>
            <p:ph type="body" sz="quarter" idx="14"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xmlns="" id="{23D90DE4-58B6-46BA-8EFF-92F0B026AEB1}"/>
              </a:ext>
            </a:extLst>
          </p:cNvPr>
          <p:cNvSpPr>
            <a:spLocks noGrp="1"/>
          </p:cNvSpPr>
          <p:nvPr>
            <p:ph type="body" sz="quarter" idx="15"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
        <p:nvSpPr>
          <p:cNvPr id="10" name="Date Placeholder 3">
            <a:extLst>
              <a:ext uri="{FF2B5EF4-FFF2-40B4-BE49-F238E27FC236}">
                <a16:creationId xmlns:a16="http://schemas.microsoft.com/office/drawing/2014/main" xmlns="" id="{4451C39B-383F-469D-A818-8F4816A51627}"/>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11" name="Footer Placeholder 4">
            <a:extLst>
              <a:ext uri="{FF2B5EF4-FFF2-40B4-BE49-F238E27FC236}">
                <a16:creationId xmlns:a16="http://schemas.microsoft.com/office/drawing/2014/main" xmlns="" id="{2B90E6D8-B5F8-4EA5-A9E8-B733B396577A}"/>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12" name="Slide Number Placeholder 5">
            <a:extLst>
              <a:ext uri="{FF2B5EF4-FFF2-40B4-BE49-F238E27FC236}">
                <a16:creationId xmlns:a16="http://schemas.microsoft.com/office/drawing/2014/main" xmlns="" id="{643A7DD8-1E26-46D7-90B7-E6AE384CD3FE}"/>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495461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s Centre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xmlns="" id="{1994512B-BA61-48D5-9CEF-FDFA53FCBE32}"/>
              </a:ext>
            </a:extLst>
          </p:cNvPr>
          <p:cNvSpPr>
            <a:spLocks noGrp="1"/>
          </p:cNvSpPr>
          <p:nvPr>
            <p:ph type="body" sz="quarter" idx="13"/>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7" name="Text Placeholder 6">
            <a:extLst>
              <a:ext uri="{FF2B5EF4-FFF2-40B4-BE49-F238E27FC236}">
                <a16:creationId xmlns:a16="http://schemas.microsoft.com/office/drawing/2014/main" xmlns="" id="{A3AB11D3-D820-4DA7-B6B3-B34F002936D4}"/>
              </a:ext>
            </a:extLst>
          </p:cNvPr>
          <p:cNvSpPr>
            <a:spLocks noGrp="1"/>
          </p:cNvSpPr>
          <p:nvPr>
            <p:ph type="body" sz="quarter" idx="14"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8" name="Text Placeholder 6">
            <a:extLst>
              <a:ext uri="{FF2B5EF4-FFF2-40B4-BE49-F238E27FC236}">
                <a16:creationId xmlns:a16="http://schemas.microsoft.com/office/drawing/2014/main" xmlns="" id="{321D5A1F-B471-4ED6-844C-5B181F179401}"/>
              </a:ext>
            </a:extLst>
          </p:cNvPr>
          <p:cNvSpPr>
            <a:spLocks noGrp="1"/>
          </p:cNvSpPr>
          <p:nvPr>
            <p:ph type="body" sz="quarter" idx="15"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xmlns="" id="{4B4EEDD2-882D-4949-858A-DE857D8F696D}"/>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
        <p:nvSpPr>
          <p:cNvPr id="10" name="Date Placeholder 3">
            <a:extLst>
              <a:ext uri="{FF2B5EF4-FFF2-40B4-BE49-F238E27FC236}">
                <a16:creationId xmlns:a16="http://schemas.microsoft.com/office/drawing/2014/main" xmlns="" id="{61987737-857C-4BFE-B3B4-5B58AD567BF9}"/>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11" name="Footer Placeholder 4">
            <a:extLst>
              <a:ext uri="{FF2B5EF4-FFF2-40B4-BE49-F238E27FC236}">
                <a16:creationId xmlns:a16="http://schemas.microsoft.com/office/drawing/2014/main" xmlns="" id="{4CAF997A-B6EC-457A-B562-D3E4C795015A}"/>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12" name="Slide Number Placeholder 5">
            <a:extLst>
              <a:ext uri="{FF2B5EF4-FFF2-40B4-BE49-F238E27FC236}">
                <a16:creationId xmlns:a16="http://schemas.microsoft.com/office/drawing/2014/main" xmlns="" id="{A4E17C4B-E144-40C7-A7B1-B2FF5D0A8EC8}"/>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5994273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s Photo backgroun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xmlns="" id="{5321230B-FB52-4B66-8172-B155786A536D}"/>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6" name="Footer Placeholder 4">
            <a:extLst>
              <a:ext uri="{FF2B5EF4-FFF2-40B4-BE49-F238E27FC236}">
                <a16:creationId xmlns:a16="http://schemas.microsoft.com/office/drawing/2014/main" xmlns="" id="{D222E103-E048-42FB-8AC1-4F7A6432BB80}"/>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7" name="Slide Number Placeholder 5">
            <a:extLst>
              <a:ext uri="{FF2B5EF4-FFF2-40B4-BE49-F238E27FC236}">
                <a16:creationId xmlns:a16="http://schemas.microsoft.com/office/drawing/2014/main" xmlns="" id="{32852EFA-FA1D-4B6E-9555-76AB59D63521}"/>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956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xmlns=""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xmlns="" id="{148806A2-2AA7-4EC7-8FA5-6DD8E9FC1AD1}"/>
              </a:ext>
            </a:extLst>
          </p:cNvPr>
          <p:cNvSpPr>
            <a:spLocks noGrp="1"/>
          </p:cNvSpPr>
          <p:nvPr>
            <p:ph type="dt" sz="half" idx="10"/>
          </p:nvPr>
        </p:nvSpPr>
        <p:spPr>
          <a:xfrm>
            <a:off x="1428928" y="6390000"/>
            <a:ext cx="1191258" cy="180000"/>
          </a:xfrm>
        </p:spPr>
        <p:txBody>
          <a:bodyPr/>
          <a:lstStyle/>
          <a:p>
            <a:fld id="{97B14021-CB4E-4A4F-8709-D33FAB29C8FB}" type="datetime3">
              <a:rPr lang="en-US" smtClean="0"/>
              <a:t>7 November 2023</a:t>
            </a:fld>
            <a:endParaRPr lang="en-IN" dirty="0"/>
          </a:p>
        </p:txBody>
      </p:sp>
      <p:sp>
        <p:nvSpPr>
          <p:cNvPr id="5" name="Footer Placeholder 4">
            <a:extLst>
              <a:ext uri="{FF2B5EF4-FFF2-40B4-BE49-F238E27FC236}">
                <a16:creationId xmlns:a16="http://schemas.microsoft.com/office/drawing/2014/main" xmlns="" id="{8C56F6B4-9E49-490D-8FE1-DB9035090F2D}"/>
              </a:ext>
            </a:extLst>
          </p:cNvPr>
          <p:cNvSpPr>
            <a:spLocks noGrp="1"/>
          </p:cNvSpPr>
          <p:nvPr>
            <p:ph type="ftr" sz="quarter" idx="11"/>
          </p:nvPr>
        </p:nvSpPr>
        <p:spPr>
          <a:xfrm>
            <a:off x="3239188" y="6390000"/>
            <a:ext cx="3086100" cy="180000"/>
          </a:xfrm>
        </p:spPr>
        <p:txBody>
          <a:bodyPr/>
          <a:lstStyle/>
          <a:p>
            <a:r>
              <a:rPr lang="en-US" dirty="0"/>
              <a:t>Presentation title</a:t>
            </a:r>
          </a:p>
        </p:txBody>
      </p:sp>
      <p:sp>
        <p:nvSpPr>
          <p:cNvPr id="6" name="Slide Number Placeholder 5">
            <a:extLst>
              <a:ext uri="{FF2B5EF4-FFF2-40B4-BE49-F238E27FC236}">
                <a16:creationId xmlns:a16="http://schemas.microsoft.com/office/drawing/2014/main" xmlns="" id="{B3C35AEC-478D-4BBF-9883-4CE09EB36AB9}"/>
              </a:ext>
            </a:extLst>
          </p:cNvPr>
          <p:cNvSpPr>
            <a:spLocks noGrp="1"/>
          </p:cNvSpPr>
          <p:nvPr>
            <p:ph type="sldNum" sz="quarter" idx="12"/>
          </p:nvPr>
        </p:nvSpPr>
        <p:spPr>
          <a:xfrm>
            <a:off x="617221" y="6390000"/>
            <a:ext cx="663066" cy="180000"/>
          </a:xfrm>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xmlns=""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99396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xmlns="" id="{8A276BDC-04C5-4F0B-BC46-1E3B5B3D2739}"/>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9" name="Footer Placeholder 4">
            <a:extLst>
              <a:ext uri="{FF2B5EF4-FFF2-40B4-BE49-F238E27FC236}">
                <a16:creationId xmlns:a16="http://schemas.microsoft.com/office/drawing/2014/main" xmlns="" id="{2FA3529F-BE01-4DF2-A4BB-FA77EC53B7D9}"/>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10" name="Slide Number Placeholder 5">
            <a:extLst>
              <a:ext uri="{FF2B5EF4-FFF2-40B4-BE49-F238E27FC236}">
                <a16:creationId xmlns:a16="http://schemas.microsoft.com/office/drawing/2014/main" xmlns="" id="{233A9AF4-E961-43D0-9E8E-0845A319E952}"/>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02180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pter Title &amp; Intro tex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xmlns="" id="{626E96BA-E9E4-496B-8CA5-6DA27B8AD7E4}"/>
              </a:ext>
            </a:extLst>
          </p:cNvPr>
          <p:cNvSpPr>
            <a:spLocks noGrp="1"/>
          </p:cNvSpPr>
          <p:nvPr>
            <p:ph type="body" sz="quarter" idx="10" hasCustomPrompt="1"/>
          </p:nvPr>
        </p:nvSpPr>
        <p:spPr>
          <a:xfrm>
            <a:off x="369705" y="1195200"/>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xmlns="" id="{1173C8A3-BA2F-497B-A214-45B02D73AF20}"/>
              </a:ext>
            </a:extLst>
          </p:cNvPr>
          <p:cNvSpPr>
            <a:spLocks noGrp="1"/>
          </p:cNvSpPr>
          <p:nvPr>
            <p:ph type="body" sz="quarter" idx="11" hasCustomPrompt="1"/>
          </p:nvPr>
        </p:nvSpPr>
        <p:spPr>
          <a:xfrm>
            <a:off x="369705" y="2455200"/>
            <a:ext cx="4537959" cy="3474000"/>
          </a:xfrm>
        </p:spPr>
        <p:txBody>
          <a:bodyPr/>
          <a:lstStyle>
            <a:lvl1pPr marL="0" indent="0">
              <a:buNone/>
              <a:defRPr sz="1600"/>
            </a:lvl1pPr>
          </a:lstStyle>
          <a:p>
            <a:pPr lvl="0"/>
            <a:r>
              <a:rPr lang="en-IN" dirty="0"/>
              <a:t>text</a:t>
            </a:r>
          </a:p>
        </p:txBody>
      </p:sp>
      <p:sp>
        <p:nvSpPr>
          <p:cNvPr id="8" name="Date Placeholder 3">
            <a:extLst>
              <a:ext uri="{FF2B5EF4-FFF2-40B4-BE49-F238E27FC236}">
                <a16:creationId xmlns:a16="http://schemas.microsoft.com/office/drawing/2014/main" xmlns="" id="{1B6F1652-5414-4BF6-AB5A-C279D3232A56}"/>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9" name="Footer Placeholder 4">
            <a:extLst>
              <a:ext uri="{FF2B5EF4-FFF2-40B4-BE49-F238E27FC236}">
                <a16:creationId xmlns:a16="http://schemas.microsoft.com/office/drawing/2014/main" xmlns="" id="{F14310AE-24E8-48F8-9A9D-04F1B2D66AEE}"/>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10" name="Slide Number Placeholder 5">
            <a:extLst>
              <a:ext uri="{FF2B5EF4-FFF2-40B4-BE49-F238E27FC236}">
                <a16:creationId xmlns:a16="http://schemas.microsoft.com/office/drawing/2014/main" xmlns="" id="{F8FD432F-A916-40AC-93AD-B1A1D89C7447}"/>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6786273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2E2E38"/>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6" name="Date Placeholder 3">
            <a:extLst>
              <a:ext uri="{FF2B5EF4-FFF2-40B4-BE49-F238E27FC236}">
                <a16:creationId xmlns:a16="http://schemas.microsoft.com/office/drawing/2014/main" xmlns="" id="{5F34957E-5437-44AF-86D1-AA0F60EC16DD}"/>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7" name="Footer Placeholder 4">
            <a:extLst>
              <a:ext uri="{FF2B5EF4-FFF2-40B4-BE49-F238E27FC236}">
                <a16:creationId xmlns:a16="http://schemas.microsoft.com/office/drawing/2014/main" xmlns="" id="{D740F898-56B9-48CE-AE58-F046C1749880}"/>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8" name="Slide Number Placeholder 5">
            <a:extLst>
              <a:ext uri="{FF2B5EF4-FFF2-40B4-BE49-F238E27FC236}">
                <a16:creationId xmlns:a16="http://schemas.microsoft.com/office/drawing/2014/main" xmlns="" id="{2D611EF7-D3F6-451A-BB90-52B8CEE66B59}"/>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29436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xmlns="" id="{B1836D24-B6E1-4C76-9731-E49690CBDEB7}"/>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6" name="Footer Placeholder 4">
            <a:extLst>
              <a:ext uri="{FF2B5EF4-FFF2-40B4-BE49-F238E27FC236}">
                <a16:creationId xmlns:a16="http://schemas.microsoft.com/office/drawing/2014/main" xmlns="" id="{0C0C921E-42AA-4736-81AC-0957F8F67961}"/>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7" name="Slide Number Placeholder 5">
            <a:extLst>
              <a:ext uri="{FF2B5EF4-FFF2-40B4-BE49-F238E27FC236}">
                <a16:creationId xmlns:a16="http://schemas.microsoft.com/office/drawing/2014/main" xmlns="" id="{769DA503-2A0A-438F-9B19-770B0E3271E1}"/>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xmlns="" id="{6650D0EC-B276-4AB7-AA92-B18E0F0353FA}"/>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6" name="Footer Placeholder 4">
            <a:extLst>
              <a:ext uri="{FF2B5EF4-FFF2-40B4-BE49-F238E27FC236}">
                <a16:creationId xmlns:a16="http://schemas.microsoft.com/office/drawing/2014/main" xmlns="" id="{8903E82D-1693-40EB-A326-FE75A32D078F}"/>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7" name="Slide Number Placeholder 5">
            <a:extLst>
              <a:ext uri="{FF2B5EF4-FFF2-40B4-BE49-F238E27FC236}">
                <a16:creationId xmlns:a16="http://schemas.microsoft.com/office/drawing/2014/main" xmlns="" id="{EECD5BAD-9D2D-4973-86D9-03EA271A067B}"/>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xmlns=""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6" name="Date Placeholder 3">
            <a:extLst>
              <a:ext uri="{FF2B5EF4-FFF2-40B4-BE49-F238E27FC236}">
                <a16:creationId xmlns:a16="http://schemas.microsoft.com/office/drawing/2014/main" xmlns="" id="{77159241-2785-4224-B9CA-4C8452E55E87}"/>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7" name="Footer Placeholder 4">
            <a:extLst>
              <a:ext uri="{FF2B5EF4-FFF2-40B4-BE49-F238E27FC236}">
                <a16:creationId xmlns:a16="http://schemas.microsoft.com/office/drawing/2014/main" xmlns="" id="{E633EDE5-004A-45EB-8664-C078BAA922A0}"/>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8" name="Slide Number Placeholder 5">
            <a:extLst>
              <a:ext uri="{FF2B5EF4-FFF2-40B4-BE49-F238E27FC236}">
                <a16:creationId xmlns:a16="http://schemas.microsoft.com/office/drawing/2014/main" xmlns="" id="{A2A16311-F1AF-4794-86A3-1698C46136AA}"/>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921570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inal legal text Asia-Pacific">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xmlns=""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54" y="0"/>
            <a:ext cx="12235009" cy="6858000"/>
          </a:xfrm>
          <a:prstGeom prst="rect">
            <a:avLst/>
          </a:prstGeom>
        </p:spPr>
      </p:pic>
    </p:spTree>
    <p:extLst>
      <p:ext uri="{BB962C8B-B14F-4D97-AF65-F5344CB8AC3E}">
        <p14:creationId xmlns:p14="http://schemas.microsoft.com/office/powerpoint/2010/main" val="5755939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inal legal text EMEIA">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xmlns=""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53" y="0"/>
            <a:ext cx="12235012" cy="6858000"/>
          </a:xfrm>
          <a:prstGeom prst="rect">
            <a:avLst/>
          </a:prstGeom>
        </p:spPr>
      </p:pic>
    </p:spTree>
    <p:extLst>
      <p:ext uri="{BB962C8B-B14F-4D97-AF65-F5344CB8AC3E}">
        <p14:creationId xmlns:p14="http://schemas.microsoft.com/office/powerpoint/2010/main" val="1371450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inal legal text America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Tree>
    <p:extLst>
      <p:ext uri="{BB962C8B-B14F-4D97-AF65-F5344CB8AC3E}">
        <p14:creationId xmlns:p14="http://schemas.microsoft.com/office/powerpoint/2010/main" val="253105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dirty="0"/>
          </a:p>
        </p:txBody>
      </p:sp>
      <p:sp>
        <p:nvSpPr>
          <p:cNvPr id="80" name="Line 10">
            <a:extLst>
              <a:ext uri="{FF2B5EF4-FFF2-40B4-BE49-F238E27FC236}">
                <a16:creationId xmlns:a16="http://schemas.microsoft.com/office/drawing/2014/main" xmlns=""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xmlns="" id="{40F0AABF-D862-4E52-856A-98A908BD81E4}"/>
              </a:ext>
            </a:extLst>
          </p:cNvPr>
          <p:cNvSpPr>
            <a:spLocks noGrp="1"/>
          </p:cNvSpPr>
          <p:nvPr>
            <p:ph type="dt" sz="half" idx="10"/>
          </p:nvPr>
        </p:nvSpPr>
        <p:spPr/>
        <p:txBody>
          <a:bodyPr/>
          <a:lstStyle/>
          <a:p>
            <a:fld id="{EE19B0F1-44AD-42A5-9A37-2FB41F1EC903}" type="datetime3">
              <a:rPr lang="en-US" smtClean="0"/>
              <a:t>7 November 2023</a:t>
            </a:fld>
            <a:endParaRPr lang="en-IN" dirty="0"/>
          </a:p>
        </p:txBody>
      </p:sp>
      <p:sp>
        <p:nvSpPr>
          <p:cNvPr id="4" name="Footer Placeholder 3">
            <a:extLst>
              <a:ext uri="{FF2B5EF4-FFF2-40B4-BE49-F238E27FC236}">
                <a16:creationId xmlns:a16="http://schemas.microsoft.com/office/drawing/2014/main" xmlns="" id="{7F5FDC76-F946-4827-A773-FCD68068B859}"/>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xmlns="" id="{2ABF873B-E40B-4AF7-8D2F-967775EB8EA6}"/>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365547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Pag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AA40DAD3-98FD-426C-95D6-5F5C0B93B0E5}"/>
              </a:ext>
            </a:extLst>
          </p:cNvPr>
          <p:cNvGrpSpPr>
            <a:grpSpLocks noChangeAspect="1"/>
          </p:cNvGrpSpPr>
          <p:nvPr/>
        </p:nvGrpSpPr>
        <p:grpSpPr bwMode="auto">
          <a:xfrm rot="10800000">
            <a:off x="838637" y="526334"/>
            <a:ext cx="2846283" cy="5462857"/>
            <a:chOff x="4076" y="1277"/>
            <a:chExt cx="935" cy="1417"/>
          </a:xfrm>
        </p:grpSpPr>
        <p:sp>
          <p:nvSpPr>
            <p:cNvPr id="7" name="AutoShape 14">
              <a:extLst>
                <a:ext uri="{FF2B5EF4-FFF2-40B4-BE49-F238E27FC236}">
                  <a16:creationId xmlns:a16="http://schemas.microsoft.com/office/drawing/2014/main" xmlns="" id="{D2D374D3-0EAC-4563-85F5-010B2B29BED8}"/>
                </a:ext>
              </a:extLst>
            </p:cNvPr>
            <p:cNvSpPr>
              <a:spLocks noChangeAspect="1" noChangeArrowheads="1" noTextEdit="1"/>
            </p:cNvSpPr>
            <p:nvPr/>
          </p:nvSpPr>
          <p:spPr bwMode="auto">
            <a:xfrm>
              <a:off x="4076" y="1277"/>
              <a:ext cx="935"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349" dirty="0"/>
            </a:p>
          </p:txBody>
        </p:sp>
        <p:sp>
          <p:nvSpPr>
            <p:cNvPr id="8" name="Freeform 16">
              <a:extLst>
                <a:ext uri="{FF2B5EF4-FFF2-40B4-BE49-F238E27FC236}">
                  <a16:creationId xmlns:a16="http://schemas.microsoft.com/office/drawing/2014/main" xmlns="" id="{39249CD1-7C60-4DBA-98E5-DB944ED1FAD2}"/>
                </a:ext>
              </a:extLst>
            </p:cNvPr>
            <p:cNvSpPr>
              <a:spLocks/>
            </p:cNvSpPr>
            <p:nvPr/>
          </p:nvSpPr>
          <p:spPr bwMode="auto">
            <a:xfrm>
              <a:off x="4074" y="1275"/>
              <a:ext cx="939" cy="1419"/>
            </a:xfrm>
            <a:custGeom>
              <a:avLst/>
              <a:gdLst>
                <a:gd name="T0" fmla="*/ 939 w 939"/>
                <a:gd name="T1" fmla="*/ 1419 h 1419"/>
                <a:gd name="T2" fmla="*/ 939 w 939"/>
                <a:gd name="T3" fmla="*/ 0 h 1419"/>
                <a:gd name="T4" fmla="*/ 0 w 939"/>
                <a:gd name="T5" fmla="*/ 165 h 1419"/>
                <a:gd name="T6" fmla="*/ 0 w 939"/>
                <a:gd name="T7" fmla="*/ 1419 h 1419"/>
                <a:gd name="T8" fmla="*/ 939 w 939"/>
                <a:gd name="T9" fmla="*/ 1419 h 1419"/>
              </a:gdLst>
              <a:ahLst/>
              <a:cxnLst>
                <a:cxn ang="0">
                  <a:pos x="T0" y="T1"/>
                </a:cxn>
                <a:cxn ang="0">
                  <a:pos x="T2" y="T3"/>
                </a:cxn>
                <a:cxn ang="0">
                  <a:pos x="T4" y="T5"/>
                </a:cxn>
                <a:cxn ang="0">
                  <a:pos x="T6" y="T7"/>
                </a:cxn>
                <a:cxn ang="0">
                  <a:pos x="T8" y="T9"/>
                </a:cxn>
              </a:cxnLst>
              <a:rect l="0" t="0" r="r" b="b"/>
              <a:pathLst>
                <a:path w="939" h="1419">
                  <a:moveTo>
                    <a:pt x="939" y="1419"/>
                  </a:moveTo>
                  <a:lnTo>
                    <a:pt x="939" y="0"/>
                  </a:lnTo>
                  <a:lnTo>
                    <a:pt x="0" y="165"/>
                  </a:lnTo>
                  <a:lnTo>
                    <a:pt x="0" y="1419"/>
                  </a:lnTo>
                  <a:lnTo>
                    <a:pt x="939" y="1419"/>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349" dirty="0"/>
            </a:p>
          </p:txBody>
        </p:sp>
      </p:grpSp>
      <p:sp>
        <p:nvSpPr>
          <p:cNvPr id="12" name="Title 1">
            <a:extLst>
              <a:ext uri="{FF2B5EF4-FFF2-40B4-BE49-F238E27FC236}">
                <a16:creationId xmlns:a16="http://schemas.microsoft.com/office/drawing/2014/main" xmlns="" id="{6A1798AB-E0B8-4406-8E1C-038B9D3E1759}"/>
              </a:ext>
            </a:extLst>
          </p:cNvPr>
          <p:cNvSpPr>
            <a:spLocks noGrp="1"/>
          </p:cNvSpPr>
          <p:nvPr>
            <p:ph type="title"/>
          </p:nvPr>
        </p:nvSpPr>
        <p:spPr>
          <a:xfrm>
            <a:off x="4491341" y="306029"/>
            <a:ext cx="6683722" cy="546006"/>
          </a:xfrm>
        </p:spPr>
        <p:txBody>
          <a:bodyPr lIns="0">
            <a:normAutofit/>
          </a:bodyPr>
          <a:lstStyle>
            <a:lvl1pPr>
              <a:defRPr sz="2398"/>
            </a:lvl1pPr>
          </a:lstStyle>
          <a:p>
            <a:r>
              <a:rPr lang="en-US"/>
              <a:t>Click to edit Master title style</a:t>
            </a:r>
            <a:endParaRPr lang="en-AU"/>
          </a:p>
        </p:txBody>
      </p:sp>
      <p:cxnSp>
        <p:nvCxnSpPr>
          <p:cNvPr id="13" name="Straight Connector 12">
            <a:extLst>
              <a:ext uri="{FF2B5EF4-FFF2-40B4-BE49-F238E27FC236}">
                <a16:creationId xmlns:a16="http://schemas.microsoft.com/office/drawing/2014/main" xmlns="" id="{78D741A3-886B-4725-8775-D63EAD82FF3A}"/>
              </a:ext>
            </a:extLst>
          </p:cNvPr>
          <p:cNvCxnSpPr>
            <a:cxnSpLocks/>
          </p:cNvCxnSpPr>
          <p:nvPr/>
        </p:nvCxnSpPr>
        <p:spPr>
          <a:xfrm>
            <a:off x="4481811" y="1000774"/>
            <a:ext cx="6693250" cy="0"/>
          </a:xfrm>
          <a:prstGeom prst="line">
            <a:avLst/>
          </a:prstGeom>
          <a:ln w="2857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CBA91F6-3D4B-426D-924B-ED9622578EC0}"/>
              </a:ext>
            </a:extLst>
          </p:cNvPr>
          <p:cNvCxnSpPr>
            <a:cxnSpLocks/>
          </p:cNvCxnSpPr>
          <p:nvPr/>
        </p:nvCxnSpPr>
        <p:spPr>
          <a:xfrm>
            <a:off x="4491342" y="4353574"/>
            <a:ext cx="6693250" cy="0"/>
          </a:xfrm>
          <a:prstGeom prst="line">
            <a:avLst/>
          </a:prstGeom>
          <a:ln w="2857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xmlns="" id="{41DD72DA-C138-4B62-9E19-D29717B94C14}"/>
              </a:ext>
            </a:extLst>
          </p:cNvPr>
          <p:cNvSpPr>
            <a:spLocks noGrp="1"/>
          </p:cNvSpPr>
          <p:nvPr>
            <p:ph sz="quarter" idx="13"/>
          </p:nvPr>
        </p:nvSpPr>
        <p:spPr>
          <a:xfrm>
            <a:off x="914878" y="685802"/>
            <a:ext cx="2639800" cy="1581150"/>
          </a:xfrm>
        </p:spPr>
        <p:txBody>
          <a:bodyPr/>
          <a:lstStyle>
            <a:lvl1pPr marL="0" indent="0">
              <a:buNone/>
              <a:defRPr/>
            </a:lvl1pPr>
            <a:lvl2pPr marL="342701" indent="0">
              <a:buNone/>
              <a:defRPr/>
            </a:lvl2pPr>
            <a:lvl3pPr marL="685401" indent="0">
              <a:buNone/>
              <a:defRPr/>
            </a:lvl3pPr>
            <a:lvl4pPr marL="1028102" indent="0">
              <a:buNone/>
              <a:defRPr/>
            </a:lvl4pPr>
            <a:lvl5pPr marL="1370802" indent="0">
              <a:buNone/>
              <a:defRPr/>
            </a:lvl5pPr>
          </a:lstStyle>
          <a:p>
            <a:pPr lvl="0"/>
            <a:r>
              <a:rPr lang="en-US"/>
              <a:t>Click to edit Master text styles</a:t>
            </a:r>
          </a:p>
        </p:txBody>
      </p:sp>
      <p:sp>
        <p:nvSpPr>
          <p:cNvPr id="16" name="Content Placeholder 15">
            <a:extLst>
              <a:ext uri="{FF2B5EF4-FFF2-40B4-BE49-F238E27FC236}">
                <a16:creationId xmlns:a16="http://schemas.microsoft.com/office/drawing/2014/main" xmlns="" id="{FC1A6295-5807-40A6-8957-AB382C7E346C}"/>
              </a:ext>
            </a:extLst>
          </p:cNvPr>
          <p:cNvSpPr>
            <a:spLocks noGrp="1"/>
          </p:cNvSpPr>
          <p:nvPr>
            <p:ph sz="quarter" idx="14"/>
          </p:nvPr>
        </p:nvSpPr>
        <p:spPr>
          <a:xfrm>
            <a:off x="4498142" y="1181102"/>
            <a:ext cx="6677327" cy="3024188"/>
          </a:xfrm>
        </p:spPr>
        <p:txBody>
          <a:bodyPr/>
          <a:lstStyle>
            <a:lvl1pPr marL="0" indent="0">
              <a:buNone/>
              <a:defRPr/>
            </a:lvl1pPr>
            <a:lvl2pPr marL="342701" indent="0">
              <a:buNone/>
              <a:defRPr/>
            </a:lvl2pPr>
            <a:lvl3pPr marL="685401" indent="0">
              <a:buNone/>
              <a:defRPr/>
            </a:lvl3pPr>
            <a:lvl4pPr marL="1028102" indent="0">
              <a:buNone/>
              <a:defRPr/>
            </a:lvl4pPr>
            <a:lvl5pPr marL="1370802" indent="0">
              <a:buNone/>
              <a:defRPr/>
            </a:lvl5pPr>
          </a:lstStyle>
          <a:p>
            <a:pPr lvl="0"/>
            <a:r>
              <a:rPr lang="en-US"/>
              <a:t>Click to edit Master text styles</a:t>
            </a:r>
          </a:p>
        </p:txBody>
      </p:sp>
    </p:spTree>
    <p:extLst>
      <p:ext uri="{BB962C8B-B14F-4D97-AF65-F5344CB8AC3E}">
        <p14:creationId xmlns:p14="http://schemas.microsoft.com/office/powerpoint/2010/main" val="688969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xecutive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F8E19-FACA-4828-9FE4-C9C042770D06}"/>
              </a:ext>
            </a:extLst>
          </p:cNvPr>
          <p:cNvSpPr>
            <a:spLocks noGrp="1"/>
          </p:cNvSpPr>
          <p:nvPr>
            <p:ph type="title" hasCustomPrompt="1"/>
          </p:nvPr>
        </p:nvSpPr>
        <p:spPr>
          <a:xfrm>
            <a:off x="609918" y="295824"/>
            <a:ext cx="11045750" cy="546006"/>
          </a:xfrm>
        </p:spPr>
        <p:txBody>
          <a:bodyPr lIns="0">
            <a:normAutofit/>
          </a:bodyPr>
          <a:lstStyle>
            <a:lvl1pPr>
              <a:defRPr sz="2398"/>
            </a:lvl1pPr>
          </a:lstStyle>
          <a:p>
            <a:r>
              <a:rPr lang="en-US"/>
              <a:t>Track record</a:t>
            </a:r>
            <a:endParaRPr lang="en-AU"/>
          </a:p>
        </p:txBody>
      </p:sp>
      <p:sp>
        <p:nvSpPr>
          <p:cNvPr id="8" name="Line 10">
            <a:extLst>
              <a:ext uri="{FF2B5EF4-FFF2-40B4-BE49-F238E27FC236}">
                <a16:creationId xmlns:a16="http://schemas.microsoft.com/office/drawing/2014/main" xmlns="" id="{AEC62428-10F5-4580-9666-BE5945A36FB6}"/>
              </a:ext>
            </a:extLst>
          </p:cNvPr>
          <p:cNvSpPr>
            <a:spLocks noChangeShapeType="1"/>
          </p:cNvSpPr>
          <p:nvPr/>
        </p:nvSpPr>
        <p:spPr bwMode="auto">
          <a:xfrm>
            <a:off x="609918" y="948750"/>
            <a:ext cx="11045750" cy="0"/>
          </a:xfrm>
          <a:prstGeom prst="line">
            <a:avLst/>
          </a:prstGeom>
          <a:noFill/>
          <a:ln w="19050">
            <a:solidFill>
              <a:srgbClr val="FFE6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dirty="0">
              <a:solidFill>
                <a:srgbClr val="808080"/>
              </a:solidFill>
            </a:endParaRPr>
          </a:p>
        </p:txBody>
      </p:sp>
      <p:sp>
        <p:nvSpPr>
          <p:cNvPr id="72" name="Rectangle 71">
            <a:extLst>
              <a:ext uri="{FF2B5EF4-FFF2-40B4-BE49-F238E27FC236}">
                <a16:creationId xmlns:a16="http://schemas.microsoft.com/office/drawing/2014/main" xmlns="" id="{2802C3C2-02E4-4150-B2A2-EAEC5F0E1875}"/>
              </a:ext>
            </a:extLst>
          </p:cNvPr>
          <p:cNvSpPr/>
          <p:nvPr/>
        </p:nvSpPr>
        <p:spPr>
          <a:xfrm>
            <a:off x="609546" y="3141538"/>
            <a:ext cx="2595079" cy="2994848"/>
          </a:xfrm>
          <a:prstGeom prst="rect">
            <a:avLst/>
          </a:prstGeom>
          <a:solidFill>
            <a:srgbClr val="333333"/>
          </a:solidFill>
          <a:ln w="9525" cap="flat" cmpd="sng" algn="ctr">
            <a:noFill/>
            <a:prstDash val="solid"/>
          </a:ln>
          <a:effectLst/>
        </p:spPr>
        <p:txBody>
          <a:bodyPr rtlCol="0" anchor="t" anchorCtr="0"/>
          <a:lstStyle/>
          <a:p>
            <a:pPr marL="0" marR="0" lvl="0" indent="0" algn="ctr" defTabSz="1042384" eaLnBrk="1" fontAlgn="auto" latinLnBrk="0" hangingPunct="1">
              <a:lnSpc>
                <a:spcPct val="100000"/>
              </a:lnSpc>
              <a:spcBef>
                <a:spcPts val="0"/>
              </a:spcBef>
              <a:spcAft>
                <a:spcPts val="0"/>
              </a:spcAft>
              <a:buClrTx/>
              <a:buSzTx/>
              <a:buFontTx/>
              <a:buNone/>
              <a:tabLst/>
              <a:defRPr/>
            </a:pPr>
            <a:endParaRPr kumimoji="0" lang="en-AU" sz="1399" b="0" i="0" u="none" strike="noStrike" kern="0" cap="none" spc="0" normalizeH="0" baseline="0" noProof="0" dirty="0">
              <a:ln>
                <a:noFill/>
              </a:ln>
              <a:solidFill>
                <a:srgbClr val="808080">
                  <a:lumMod val="20000"/>
                  <a:lumOff val="80000"/>
                </a:srgbClr>
              </a:solidFill>
              <a:effectLst/>
              <a:uLnTx/>
              <a:uFillTx/>
              <a:latin typeface="EYInterstate Light" panose="02000506000000020004" pitchFamily="2" charset="0"/>
              <a:ea typeface="+mn-ea"/>
              <a:cs typeface="+mn-cs"/>
            </a:endParaRPr>
          </a:p>
        </p:txBody>
      </p:sp>
      <p:sp>
        <p:nvSpPr>
          <p:cNvPr id="74" name="Rectangle 73">
            <a:extLst>
              <a:ext uri="{FF2B5EF4-FFF2-40B4-BE49-F238E27FC236}">
                <a16:creationId xmlns:a16="http://schemas.microsoft.com/office/drawing/2014/main" xmlns="" id="{8BCC8A64-1604-4DBC-82E3-B03BD07AC432}"/>
              </a:ext>
            </a:extLst>
          </p:cNvPr>
          <p:cNvSpPr/>
          <p:nvPr/>
        </p:nvSpPr>
        <p:spPr>
          <a:xfrm>
            <a:off x="609919" y="1266015"/>
            <a:ext cx="4005192" cy="1216961"/>
          </a:xfrm>
          <a:prstGeom prst="rect">
            <a:avLst/>
          </a:prstGeom>
          <a:solidFill>
            <a:srgbClr val="FFE600"/>
          </a:solidFill>
          <a:ln w="9525" cap="flat" cmpd="sng" algn="ctr">
            <a:noFill/>
            <a:prstDash val="solid"/>
          </a:ln>
          <a:effectLst/>
        </p:spPr>
        <p:txBody>
          <a:bodyPr rtlCol="0" anchor="t" anchorCtr="0"/>
          <a:lstStyle/>
          <a:p>
            <a:pPr marL="0" marR="0" lvl="0" indent="0" algn="ctr" defTabSz="1042384" eaLnBrk="1" fontAlgn="auto" latinLnBrk="0" hangingPunct="1">
              <a:lnSpc>
                <a:spcPct val="100000"/>
              </a:lnSpc>
              <a:spcBef>
                <a:spcPts val="0"/>
              </a:spcBef>
              <a:spcAft>
                <a:spcPts val="0"/>
              </a:spcAft>
              <a:buClrTx/>
              <a:buSzTx/>
              <a:buFontTx/>
              <a:buNone/>
              <a:tabLst/>
              <a:defRPr/>
            </a:pPr>
            <a:endParaRPr kumimoji="0" lang="en-AU" sz="1199" b="0" i="0" u="none" strike="noStrike" kern="0" cap="none" spc="0" normalizeH="0" baseline="0" noProof="0" dirty="0">
              <a:ln>
                <a:noFill/>
              </a:ln>
              <a:solidFill>
                <a:srgbClr val="000000"/>
              </a:solidFill>
              <a:effectLst/>
              <a:uLnTx/>
              <a:uFillTx/>
              <a:latin typeface="EYInterstate Light" panose="02000506000000020004" pitchFamily="2" charset="0"/>
              <a:ea typeface="+mn-ea"/>
              <a:cs typeface="+mn-cs"/>
            </a:endParaRPr>
          </a:p>
        </p:txBody>
      </p:sp>
      <p:grpSp>
        <p:nvGrpSpPr>
          <p:cNvPr id="76" name="Group 75">
            <a:extLst>
              <a:ext uri="{FF2B5EF4-FFF2-40B4-BE49-F238E27FC236}">
                <a16:creationId xmlns:a16="http://schemas.microsoft.com/office/drawing/2014/main" xmlns="" id="{A4B8AD5B-B01C-43A1-840E-AF89D00B334C}"/>
              </a:ext>
            </a:extLst>
          </p:cNvPr>
          <p:cNvGrpSpPr/>
          <p:nvPr/>
        </p:nvGrpSpPr>
        <p:grpSpPr>
          <a:xfrm>
            <a:off x="5149707" y="1067533"/>
            <a:ext cx="3013935" cy="2738525"/>
            <a:chOff x="4492818" y="3289254"/>
            <a:chExt cx="1958110" cy="3223110"/>
          </a:xfrm>
        </p:grpSpPr>
        <p:sp>
          <p:nvSpPr>
            <p:cNvPr id="77" name="Rectangle 76">
              <a:extLst>
                <a:ext uri="{FF2B5EF4-FFF2-40B4-BE49-F238E27FC236}">
                  <a16:creationId xmlns:a16="http://schemas.microsoft.com/office/drawing/2014/main" xmlns="" id="{8BBD6FF5-F98A-46EB-B441-C9B9306A1D0C}"/>
                </a:ext>
              </a:extLst>
            </p:cNvPr>
            <p:cNvSpPr/>
            <p:nvPr/>
          </p:nvSpPr>
          <p:spPr>
            <a:xfrm rot="5400000">
              <a:off x="3860318" y="3921754"/>
              <a:ext cx="3223110" cy="1958110"/>
            </a:xfrm>
            <a:prstGeom prst="rect">
              <a:avLst/>
            </a:prstGeom>
            <a:solidFill>
              <a:srgbClr val="808080"/>
            </a:solidFill>
            <a:ln w="9525" cap="flat" cmpd="sng" algn="ctr">
              <a:noFill/>
              <a:prstDash val="solid"/>
            </a:ln>
            <a:effectLst/>
          </p:spPr>
          <p:txBody>
            <a:bodyPr rtlCol="0" anchor="t" anchorCtr="0"/>
            <a:lstStyle/>
            <a:p>
              <a:pPr marL="0" marR="0" lvl="0" indent="0" algn="ctr" defTabSz="1042384" eaLnBrk="1" fontAlgn="auto" latinLnBrk="0" hangingPunct="1">
                <a:lnSpc>
                  <a:spcPct val="100000"/>
                </a:lnSpc>
                <a:spcBef>
                  <a:spcPts val="0"/>
                </a:spcBef>
                <a:spcAft>
                  <a:spcPts val="0"/>
                </a:spcAft>
                <a:buClrTx/>
                <a:buSzTx/>
                <a:buFontTx/>
                <a:buNone/>
                <a:tabLst/>
                <a:defRPr/>
              </a:pPr>
              <a:endParaRPr kumimoji="0" lang="en-AU" sz="1199" b="0" i="0" u="none" strike="noStrike" kern="0" cap="none" spc="0" normalizeH="0" baseline="0" noProof="0" dirty="0">
                <a:ln>
                  <a:noFill/>
                </a:ln>
                <a:solidFill>
                  <a:srgbClr val="000000"/>
                </a:solidFill>
                <a:effectLst/>
                <a:uLnTx/>
                <a:uFillTx/>
                <a:latin typeface="EYInterstate Light" panose="02000506000000020004" pitchFamily="2" charset="0"/>
                <a:ea typeface="+mn-ea"/>
                <a:cs typeface="+mn-cs"/>
              </a:endParaRPr>
            </a:p>
          </p:txBody>
        </p:sp>
        <p:sp>
          <p:nvSpPr>
            <p:cNvPr id="78" name="TextBox 77">
              <a:extLst>
                <a:ext uri="{FF2B5EF4-FFF2-40B4-BE49-F238E27FC236}">
                  <a16:creationId xmlns:a16="http://schemas.microsoft.com/office/drawing/2014/main" xmlns="" id="{3553AC0A-649D-4FE3-82A5-3E655FC54876}"/>
                </a:ext>
              </a:extLst>
            </p:cNvPr>
            <p:cNvSpPr txBox="1"/>
            <p:nvPr/>
          </p:nvSpPr>
          <p:spPr>
            <a:xfrm>
              <a:off x="4556662" y="3623530"/>
              <a:ext cx="1830422" cy="258849"/>
            </a:xfrm>
            <a:prstGeom prst="rect">
              <a:avLst/>
            </a:prstGeom>
            <a:noFill/>
          </p:spPr>
          <p:txBody>
            <a:bodyPr wrap="square" lIns="0" tIns="36576" rIns="0" bIns="0" rtlCol="0">
              <a:spAutoFit/>
            </a:bodyPr>
            <a:lstStyle/>
            <a:p>
              <a:pPr marL="0" marR="0" lvl="0" indent="0" algn="ctr" defTabSz="1042384" eaLnBrk="1" fontAlgn="auto" latinLnBrk="0" hangingPunct="1">
                <a:lnSpc>
                  <a:spcPct val="85000"/>
                </a:lnSpc>
                <a:spcBef>
                  <a:spcPts val="0"/>
                </a:spcBef>
                <a:spcAft>
                  <a:spcPts val="600"/>
                </a:spcAft>
                <a:buClr>
                  <a:srgbClr val="FFE600"/>
                </a:buClr>
                <a:buSzPct val="70000"/>
                <a:buFontTx/>
                <a:buNone/>
                <a:tabLst/>
                <a:defRPr/>
              </a:pPr>
              <a:endParaRPr kumimoji="0" lang="en-AU" sz="1399" b="0" i="0" u="none" strike="noStrike" kern="0" cap="none" spc="0" normalizeH="0" baseline="0" noProof="0" dirty="0">
                <a:ln>
                  <a:noFill/>
                </a:ln>
                <a:solidFill>
                  <a:srgbClr val="000000">
                    <a:lumMod val="85000"/>
                    <a:lumOff val="15000"/>
                  </a:srgbClr>
                </a:solidFill>
                <a:effectLst/>
                <a:uLnTx/>
                <a:uFillTx/>
                <a:latin typeface="EYInterstate Light" panose="02000506000000020004" pitchFamily="2" charset="0"/>
              </a:endParaRPr>
            </a:p>
          </p:txBody>
        </p:sp>
      </p:grpSp>
      <p:sp>
        <p:nvSpPr>
          <p:cNvPr id="80" name="Rectangle 79">
            <a:extLst>
              <a:ext uri="{FF2B5EF4-FFF2-40B4-BE49-F238E27FC236}">
                <a16:creationId xmlns:a16="http://schemas.microsoft.com/office/drawing/2014/main" xmlns="" id="{6D28A10D-92A3-4BA7-9E1C-50D19D08A25A}"/>
              </a:ext>
            </a:extLst>
          </p:cNvPr>
          <p:cNvSpPr/>
          <p:nvPr/>
        </p:nvSpPr>
        <p:spPr>
          <a:xfrm rot="5400000">
            <a:off x="9471103" y="389703"/>
            <a:ext cx="1658279" cy="3013935"/>
          </a:xfrm>
          <a:prstGeom prst="rect">
            <a:avLst/>
          </a:prstGeom>
          <a:solidFill>
            <a:srgbClr val="FFE600"/>
          </a:solidFill>
          <a:ln w="9525" cap="flat" cmpd="sng" algn="ctr">
            <a:noFill/>
            <a:prstDash val="solid"/>
          </a:ln>
          <a:effectLst/>
        </p:spPr>
        <p:txBody>
          <a:bodyPr rtlCol="0" anchor="t" anchorCtr="0"/>
          <a:lstStyle/>
          <a:p>
            <a:pPr marL="0" marR="0" lvl="0" indent="0" algn="ctr" defTabSz="1042384" eaLnBrk="1" fontAlgn="auto" latinLnBrk="0" hangingPunct="1">
              <a:lnSpc>
                <a:spcPct val="100000"/>
              </a:lnSpc>
              <a:spcBef>
                <a:spcPts val="0"/>
              </a:spcBef>
              <a:spcAft>
                <a:spcPts val="0"/>
              </a:spcAft>
              <a:buClrTx/>
              <a:buSzTx/>
              <a:buFontTx/>
              <a:buNone/>
              <a:tabLst/>
              <a:defRPr/>
            </a:pPr>
            <a:endParaRPr kumimoji="0" lang="en-AU" sz="1199" b="0" i="0" u="none" strike="noStrike" kern="0" cap="none" spc="0" normalizeH="0" baseline="0" noProof="0" dirty="0">
              <a:ln>
                <a:noFill/>
              </a:ln>
              <a:solidFill>
                <a:srgbClr val="000000"/>
              </a:solidFill>
              <a:effectLst/>
              <a:uLnTx/>
              <a:uFillTx/>
              <a:latin typeface="EYInterstate Light" panose="02000506000000020004" pitchFamily="2" charset="0"/>
              <a:ea typeface="+mn-ea"/>
              <a:cs typeface="+mn-cs"/>
            </a:endParaRPr>
          </a:p>
        </p:txBody>
      </p:sp>
      <p:sp>
        <p:nvSpPr>
          <p:cNvPr id="83" name="Rectangle 82">
            <a:extLst>
              <a:ext uri="{FF2B5EF4-FFF2-40B4-BE49-F238E27FC236}">
                <a16:creationId xmlns:a16="http://schemas.microsoft.com/office/drawing/2014/main" xmlns="" id="{9524122A-B0B6-4D99-894B-41D8B58351AF}"/>
              </a:ext>
            </a:extLst>
          </p:cNvPr>
          <p:cNvSpPr/>
          <p:nvPr/>
        </p:nvSpPr>
        <p:spPr>
          <a:xfrm>
            <a:off x="8639304" y="3385052"/>
            <a:ext cx="3013936" cy="2807093"/>
          </a:xfrm>
          <a:prstGeom prst="rect">
            <a:avLst/>
          </a:prstGeom>
          <a:solidFill>
            <a:srgbClr val="C0C0C0"/>
          </a:solidFill>
          <a:ln w="9525" cap="flat" cmpd="sng" algn="ctr">
            <a:noFill/>
            <a:prstDash val="solid"/>
          </a:ln>
          <a:effectLst/>
        </p:spPr>
        <p:txBody>
          <a:bodyPr rtlCol="0" anchor="t" anchorCtr="0"/>
          <a:lstStyle/>
          <a:p>
            <a:pPr marL="0" marR="0" lvl="0" indent="0" algn="ctr" defTabSz="1042384" eaLnBrk="1" fontAlgn="auto" latinLnBrk="0" hangingPunct="1">
              <a:lnSpc>
                <a:spcPct val="100000"/>
              </a:lnSpc>
              <a:spcBef>
                <a:spcPts val="0"/>
              </a:spcBef>
              <a:spcAft>
                <a:spcPts val="0"/>
              </a:spcAft>
              <a:buClrTx/>
              <a:buSzTx/>
              <a:buFontTx/>
              <a:buNone/>
              <a:tabLst/>
              <a:defRPr/>
            </a:pPr>
            <a:endParaRPr kumimoji="0" lang="en-AU" sz="1199" b="0" i="0" u="none" strike="noStrike" kern="0" cap="none" spc="0" normalizeH="0" baseline="0" noProof="0" dirty="0">
              <a:ln>
                <a:noFill/>
              </a:ln>
              <a:solidFill>
                <a:srgbClr val="000000"/>
              </a:solidFill>
              <a:effectLst/>
              <a:uLnTx/>
              <a:uFillTx/>
              <a:latin typeface="EYInterstate Light" panose="02000506000000020004" pitchFamily="2" charset="0"/>
              <a:ea typeface="+mn-ea"/>
              <a:cs typeface="+mn-cs"/>
            </a:endParaRPr>
          </a:p>
        </p:txBody>
      </p:sp>
      <p:pic>
        <p:nvPicPr>
          <p:cNvPr id="85" name="Picture 84">
            <a:extLst>
              <a:ext uri="{FF2B5EF4-FFF2-40B4-BE49-F238E27FC236}">
                <a16:creationId xmlns:a16="http://schemas.microsoft.com/office/drawing/2014/main" xmlns="" id="{C9E14A56-AF90-4C22-A165-18B5C8671E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0843" y="5106151"/>
            <a:ext cx="1434491" cy="904904"/>
          </a:xfrm>
          <a:prstGeom prst="rect">
            <a:avLst/>
          </a:prstGeom>
          <a:noFill/>
        </p:spPr>
      </p:pic>
      <p:grpSp>
        <p:nvGrpSpPr>
          <p:cNvPr id="86" name="Group 85">
            <a:extLst>
              <a:ext uri="{FF2B5EF4-FFF2-40B4-BE49-F238E27FC236}">
                <a16:creationId xmlns:a16="http://schemas.microsoft.com/office/drawing/2014/main" xmlns="" id="{F75CD1C6-12E4-4F4A-BCAC-05FF23C2AF5F}"/>
              </a:ext>
            </a:extLst>
          </p:cNvPr>
          <p:cNvGrpSpPr/>
          <p:nvPr/>
        </p:nvGrpSpPr>
        <p:grpSpPr>
          <a:xfrm>
            <a:off x="4247348" y="4048648"/>
            <a:ext cx="3442272" cy="2085605"/>
            <a:chOff x="7534141" y="1028426"/>
            <a:chExt cx="2567927" cy="2236367"/>
          </a:xfrm>
        </p:grpSpPr>
        <p:sp>
          <p:nvSpPr>
            <p:cNvPr id="87" name="Rectangle 86">
              <a:extLst>
                <a:ext uri="{FF2B5EF4-FFF2-40B4-BE49-F238E27FC236}">
                  <a16:creationId xmlns:a16="http://schemas.microsoft.com/office/drawing/2014/main" xmlns="" id="{BC73CC1F-1D63-45C5-B80A-00F5347DC601}"/>
                </a:ext>
              </a:extLst>
            </p:cNvPr>
            <p:cNvSpPr/>
            <p:nvPr/>
          </p:nvSpPr>
          <p:spPr>
            <a:xfrm rot="5400000">
              <a:off x="7699921" y="862646"/>
              <a:ext cx="2236367" cy="2567927"/>
            </a:xfrm>
            <a:prstGeom prst="rect">
              <a:avLst/>
            </a:prstGeom>
            <a:solidFill>
              <a:srgbClr val="333333"/>
            </a:solidFill>
            <a:ln w="9525" cap="flat" cmpd="sng" algn="ctr">
              <a:noFill/>
              <a:prstDash val="solid"/>
            </a:ln>
            <a:effectLst/>
          </p:spPr>
          <p:txBody>
            <a:bodyPr rtlCol="0" anchor="t" anchorCtr="0"/>
            <a:lstStyle/>
            <a:p>
              <a:pPr marL="0" marR="0" lvl="0" indent="0" algn="ctr" defTabSz="1042384" eaLnBrk="1" fontAlgn="auto" latinLnBrk="0" hangingPunct="1">
                <a:lnSpc>
                  <a:spcPct val="100000"/>
                </a:lnSpc>
                <a:spcBef>
                  <a:spcPts val="0"/>
                </a:spcBef>
                <a:spcAft>
                  <a:spcPts val="0"/>
                </a:spcAft>
                <a:buClrTx/>
                <a:buSzTx/>
                <a:buFontTx/>
                <a:buNone/>
                <a:tabLst/>
                <a:defRPr/>
              </a:pPr>
              <a:endParaRPr kumimoji="0" lang="en-AU" sz="1199" b="0" i="0" u="none" strike="noStrike" kern="0" cap="none" spc="0" normalizeH="0" baseline="0" noProof="0" dirty="0">
                <a:ln>
                  <a:noFill/>
                </a:ln>
                <a:solidFill>
                  <a:srgbClr val="000000"/>
                </a:solidFill>
                <a:effectLst/>
                <a:uLnTx/>
                <a:uFillTx/>
                <a:latin typeface="EYInterstate Light" panose="02000506000000020004" pitchFamily="2" charset="0"/>
                <a:ea typeface="+mn-ea"/>
                <a:cs typeface="+mn-cs"/>
              </a:endParaRPr>
            </a:p>
          </p:txBody>
        </p:sp>
        <p:pic>
          <p:nvPicPr>
            <p:cNvPr id="89" name="Picture 88">
              <a:extLst>
                <a:ext uri="{FF2B5EF4-FFF2-40B4-BE49-F238E27FC236}">
                  <a16:creationId xmlns:a16="http://schemas.microsoft.com/office/drawing/2014/main" xmlns="" id="{D1F17590-C01E-4939-B249-C18A9833D5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2850" y="2432109"/>
              <a:ext cx="690508" cy="642073"/>
            </a:xfrm>
            <a:prstGeom prst="rect">
              <a:avLst/>
            </a:prstGeom>
          </p:spPr>
        </p:pic>
      </p:grpSp>
      <p:grpSp>
        <p:nvGrpSpPr>
          <p:cNvPr id="90" name="Group 4">
            <a:extLst>
              <a:ext uri="{FF2B5EF4-FFF2-40B4-BE49-F238E27FC236}">
                <a16:creationId xmlns:a16="http://schemas.microsoft.com/office/drawing/2014/main" xmlns="" id="{129099E2-5CC3-4817-8DB7-65DB97673010}"/>
              </a:ext>
            </a:extLst>
          </p:cNvPr>
          <p:cNvGrpSpPr>
            <a:grpSpLocks noChangeAspect="1"/>
          </p:cNvGrpSpPr>
          <p:nvPr/>
        </p:nvGrpSpPr>
        <p:grpSpPr bwMode="auto">
          <a:xfrm>
            <a:off x="6099176" y="2964724"/>
            <a:ext cx="1076560" cy="665890"/>
            <a:chOff x="514" y="2990"/>
            <a:chExt cx="875" cy="722"/>
          </a:xfrm>
          <a:solidFill>
            <a:srgbClr val="FFFFFF"/>
          </a:solidFill>
        </p:grpSpPr>
        <p:sp>
          <p:nvSpPr>
            <p:cNvPr id="91" name="Freeform 5">
              <a:extLst>
                <a:ext uri="{FF2B5EF4-FFF2-40B4-BE49-F238E27FC236}">
                  <a16:creationId xmlns:a16="http://schemas.microsoft.com/office/drawing/2014/main" xmlns="" id="{38363ACC-9977-4D60-8D6A-F0060BFDB549}"/>
                </a:ext>
              </a:extLst>
            </p:cNvPr>
            <p:cNvSpPr>
              <a:spLocks noEditPoints="1"/>
            </p:cNvSpPr>
            <p:nvPr/>
          </p:nvSpPr>
          <p:spPr bwMode="auto">
            <a:xfrm>
              <a:off x="514" y="3104"/>
              <a:ext cx="425" cy="608"/>
            </a:xfrm>
            <a:custGeom>
              <a:avLst/>
              <a:gdLst>
                <a:gd name="T0" fmla="*/ 381 w 390"/>
                <a:gd name="T1" fmla="*/ 559 h 559"/>
                <a:gd name="T2" fmla="*/ 243 w 390"/>
                <a:gd name="T3" fmla="*/ 559 h 559"/>
                <a:gd name="T4" fmla="*/ 235 w 390"/>
                <a:gd name="T5" fmla="*/ 554 h 559"/>
                <a:gd name="T6" fmla="*/ 172 w 390"/>
                <a:gd name="T7" fmla="*/ 439 h 559"/>
                <a:gd name="T8" fmla="*/ 42 w 390"/>
                <a:gd name="T9" fmla="*/ 304 h 559"/>
                <a:gd name="T10" fmla="*/ 40 w 390"/>
                <a:gd name="T11" fmla="*/ 299 h 559"/>
                <a:gd name="T12" fmla="*/ 26 w 390"/>
                <a:gd name="T13" fmla="*/ 204 h 559"/>
                <a:gd name="T14" fmla="*/ 1 w 390"/>
                <a:gd name="T15" fmla="*/ 43 h 559"/>
                <a:gd name="T16" fmla="*/ 7 w 390"/>
                <a:gd name="T17" fmla="*/ 17 h 559"/>
                <a:gd name="T18" fmla="*/ 30 w 390"/>
                <a:gd name="T19" fmla="*/ 3 h 559"/>
                <a:gd name="T20" fmla="*/ 70 w 390"/>
                <a:gd name="T21" fmla="*/ 32 h 559"/>
                <a:gd name="T22" fmla="*/ 93 w 390"/>
                <a:gd name="T23" fmla="*/ 144 h 559"/>
                <a:gd name="T24" fmla="*/ 119 w 390"/>
                <a:gd name="T25" fmla="*/ 135 h 559"/>
                <a:gd name="T26" fmla="*/ 138 w 390"/>
                <a:gd name="T27" fmla="*/ 148 h 559"/>
                <a:gd name="T28" fmla="*/ 197 w 390"/>
                <a:gd name="T29" fmla="*/ 257 h 559"/>
                <a:gd name="T30" fmla="*/ 302 w 390"/>
                <a:gd name="T31" fmla="*/ 336 h 559"/>
                <a:gd name="T32" fmla="*/ 321 w 390"/>
                <a:gd name="T33" fmla="*/ 421 h 559"/>
                <a:gd name="T34" fmla="*/ 389 w 390"/>
                <a:gd name="T35" fmla="*/ 546 h 559"/>
                <a:gd name="T36" fmla="*/ 389 w 390"/>
                <a:gd name="T37" fmla="*/ 555 h 559"/>
                <a:gd name="T38" fmla="*/ 381 w 390"/>
                <a:gd name="T39" fmla="*/ 559 h 559"/>
                <a:gd name="T40" fmla="*/ 248 w 390"/>
                <a:gd name="T41" fmla="*/ 541 h 559"/>
                <a:gd name="T42" fmla="*/ 366 w 390"/>
                <a:gd name="T43" fmla="*/ 541 h 559"/>
                <a:gd name="T44" fmla="*/ 304 w 390"/>
                <a:gd name="T45" fmla="*/ 427 h 559"/>
                <a:gd name="T46" fmla="*/ 303 w 390"/>
                <a:gd name="T47" fmla="*/ 422 h 559"/>
                <a:gd name="T48" fmla="*/ 287 w 390"/>
                <a:gd name="T49" fmla="*/ 344 h 559"/>
                <a:gd name="T50" fmla="*/ 189 w 390"/>
                <a:gd name="T51" fmla="*/ 274 h 559"/>
                <a:gd name="T52" fmla="*/ 183 w 390"/>
                <a:gd name="T53" fmla="*/ 269 h 559"/>
                <a:gd name="T54" fmla="*/ 122 w 390"/>
                <a:gd name="T55" fmla="*/ 157 h 559"/>
                <a:gd name="T56" fmla="*/ 117 w 390"/>
                <a:gd name="T57" fmla="*/ 153 h 559"/>
                <a:gd name="T58" fmla="*/ 104 w 390"/>
                <a:gd name="T59" fmla="*/ 158 h 559"/>
                <a:gd name="T60" fmla="*/ 98 w 390"/>
                <a:gd name="T61" fmla="*/ 170 h 559"/>
                <a:gd name="T62" fmla="*/ 97 w 390"/>
                <a:gd name="T63" fmla="*/ 172 h 559"/>
                <a:gd name="T64" fmla="*/ 103 w 390"/>
                <a:gd name="T65" fmla="*/ 203 h 559"/>
                <a:gd name="T66" fmla="*/ 169 w 390"/>
                <a:gd name="T67" fmla="*/ 325 h 559"/>
                <a:gd name="T68" fmla="*/ 153 w 390"/>
                <a:gd name="T69" fmla="*/ 333 h 559"/>
                <a:gd name="T70" fmla="*/ 88 w 390"/>
                <a:gd name="T71" fmla="*/ 212 h 559"/>
                <a:gd name="T72" fmla="*/ 88 w 390"/>
                <a:gd name="T73" fmla="*/ 212 h 559"/>
                <a:gd name="T74" fmla="*/ 80 w 390"/>
                <a:gd name="T75" fmla="*/ 169 h 559"/>
                <a:gd name="T76" fmla="*/ 53 w 390"/>
                <a:gd name="T77" fmla="*/ 35 h 559"/>
                <a:gd name="T78" fmla="*/ 46 w 390"/>
                <a:gd name="T79" fmla="*/ 23 h 559"/>
                <a:gd name="T80" fmla="*/ 33 w 390"/>
                <a:gd name="T81" fmla="*/ 20 h 559"/>
                <a:gd name="T82" fmla="*/ 19 w 390"/>
                <a:gd name="T83" fmla="*/ 40 h 559"/>
                <a:gd name="T84" fmla="*/ 20 w 390"/>
                <a:gd name="T85" fmla="*/ 48 h 559"/>
                <a:gd name="T86" fmla="*/ 44 w 390"/>
                <a:gd name="T87" fmla="*/ 202 h 559"/>
                <a:gd name="T88" fmla="*/ 57 w 390"/>
                <a:gd name="T89" fmla="*/ 294 h 559"/>
                <a:gd name="T90" fmla="*/ 186 w 390"/>
                <a:gd name="T91" fmla="*/ 427 h 559"/>
                <a:gd name="T92" fmla="*/ 187 w 390"/>
                <a:gd name="T93" fmla="*/ 429 h 559"/>
                <a:gd name="T94" fmla="*/ 248 w 390"/>
                <a:gd name="T95" fmla="*/ 54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559">
                  <a:moveTo>
                    <a:pt x="381" y="559"/>
                  </a:moveTo>
                  <a:cubicBezTo>
                    <a:pt x="243" y="559"/>
                    <a:pt x="243" y="559"/>
                    <a:pt x="243" y="559"/>
                  </a:cubicBezTo>
                  <a:cubicBezTo>
                    <a:pt x="239" y="559"/>
                    <a:pt x="236" y="557"/>
                    <a:pt x="235" y="554"/>
                  </a:cubicBezTo>
                  <a:cubicBezTo>
                    <a:pt x="172" y="439"/>
                    <a:pt x="172" y="439"/>
                    <a:pt x="172" y="439"/>
                  </a:cubicBezTo>
                  <a:cubicBezTo>
                    <a:pt x="42" y="304"/>
                    <a:pt x="42" y="304"/>
                    <a:pt x="42" y="304"/>
                  </a:cubicBezTo>
                  <a:cubicBezTo>
                    <a:pt x="41" y="303"/>
                    <a:pt x="40" y="301"/>
                    <a:pt x="40" y="299"/>
                  </a:cubicBezTo>
                  <a:cubicBezTo>
                    <a:pt x="26" y="204"/>
                    <a:pt x="26" y="204"/>
                    <a:pt x="26" y="204"/>
                  </a:cubicBezTo>
                  <a:cubicBezTo>
                    <a:pt x="1" y="43"/>
                    <a:pt x="1" y="43"/>
                    <a:pt x="1" y="43"/>
                  </a:cubicBezTo>
                  <a:cubicBezTo>
                    <a:pt x="0" y="34"/>
                    <a:pt x="2" y="25"/>
                    <a:pt x="7" y="17"/>
                  </a:cubicBezTo>
                  <a:cubicBezTo>
                    <a:pt x="13" y="10"/>
                    <a:pt x="21" y="5"/>
                    <a:pt x="30" y="3"/>
                  </a:cubicBezTo>
                  <a:cubicBezTo>
                    <a:pt x="49" y="0"/>
                    <a:pt x="67" y="13"/>
                    <a:pt x="70" y="32"/>
                  </a:cubicBezTo>
                  <a:cubicBezTo>
                    <a:pt x="93" y="144"/>
                    <a:pt x="93" y="144"/>
                    <a:pt x="93" y="144"/>
                  </a:cubicBezTo>
                  <a:cubicBezTo>
                    <a:pt x="100" y="138"/>
                    <a:pt x="110" y="135"/>
                    <a:pt x="119" y="135"/>
                  </a:cubicBezTo>
                  <a:cubicBezTo>
                    <a:pt x="127" y="136"/>
                    <a:pt x="134" y="141"/>
                    <a:pt x="138" y="148"/>
                  </a:cubicBezTo>
                  <a:cubicBezTo>
                    <a:pt x="197" y="257"/>
                    <a:pt x="197" y="257"/>
                    <a:pt x="197" y="257"/>
                  </a:cubicBezTo>
                  <a:cubicBezTo>
                    <a:pt x="242" y="267"/>
                    <a:pt x="280" y="295"/>
                    <a:pt x="302" y="336"/>
                  </a:cubicBezTo>
                  <a:cubicBezTo>
                    <a:pt x="316" y="362"/>
                    <a:pt x="323" y="391"/>
                    <a:pt x="321" y="421"/>
                  </a:cubicBezTo>
                  <a:cubicBezTo>
                    <a:pt x="389" y="546"/>
                    <a:pt x="389" y="546"/>
                    <a:pt x="389" y="546"/>
                  </a:cubicBezTo>
                  <a:cubicBezTo>
                    <a:pt x="390" y="549"/>
                    <a:pt x="390" y="552"/>
                    <a:pt x="389" y="555"/>
                  </a:cubicBezTo>
                  <a:cubicBezTo>
                    <a:pt x="387" y="557"/>
                    <a:pt x="384" y="559"/>
                    <a:pt x="381" y="559"/>
                  </a:cubicBezTo>
                  <a:close/>
                  <a:moveTo>
                    <a:pt x="248" y="541"/>
                  </a:moveTo>
                  <a:cubicBezTo>
                    <a:pt x="366" y="541"/>
                    <a:pt x="366" y="541"/>
                    <a:pt x="366" y="541"/>
                  </a:cubicBezTo>
                  <a:cubicBezTo>
                    <a:pt x="304" y="427"/>
                    <a:pt x="304" y="427"/>
                    <a:pt x="304" y="427"/>
                  </a:cubicBezTo>
                  <a:cubicBezTo>
                    <a:pt x="303" y="425"/>
                    <a:pt x="303" y="424"/>
                    <a:pt x="303" y="422"/>
                  </a:cubicBezTo>
                  <a:cubicBezTo>
                    <a:pt x="305" y="395"/>
                    <a:pt x="300" y="368"/>
                    <a:pt x="287" y="344"/>
                  </a:cubicBezTo>
                  <a:cubicBezTo>
                    <a:pt x="267" y="307"/>
                    <a:pt x="231" y="281"/>
                    <a:pt x="189" y="274"/>
                  </a:cubicBezTo>
                  <a:cubicBezTo>
                    <a:pt x="187" y="273"/>
                    <a:pt x="185" y="271"/>
                    <a:pt x="183" y="269"/>
                  </a:cubicBezTo>
                  <a:cubicBezTo>
                    <a:pt x="122" y="157"/>
                    <a:pt x="122" y="157"/>
                    <a:pt x="122" y="157"/>
                  </a:cubicBezTo>
                  <a:cubicBezTo>
                    <a:pt x="121" y="154"/>
                    <a:pt x="120" y="153"/>
                    <a:pt x="117" y="153"/>
                  </a:cubicBezTo>
                  <a:cubicBezTo>
                    <a:pt x="113" y="153"/>
                    <a:pt x="107" y="155"/>
                    <a:pt x="104" y="158"/>
                  </a:cubicBezTo>
                  <a:cubicBezTo>
                    <a:pt x="102" y="161"/>
                    <a:pt x="99" y="165"/>
                    <a:pt x="98" y="170"/>
                  </a:cubicBezTo>
                  <a:cubicBezTo>
                    <a:pt x="98" y="171"/>
                    <a:pt x="98" y="172"/>
                    <a:pt x="97" y="172"/>
                  </a:cubicBezTo>
                  <a:cubicBezTo>
                    <a:pt x="96" y="180"/>
                    <a:pt x="96" y="190"/>
                    <a:pt x="103" y="203"/>
                  </a:cubicBezTo>
                  <a:cubicBezTo>
                    <a:pt x="104" y="205"/>
                    <a:pt x="169" y="325"/>
                    <a:pt x="169" y="325"/>
                  </a:cubicBezTo>
                  <a:cubicBezTo>
                    <a:pt x="153" y="333"/>
                    <a:pt x="153" y="333"/>
                    <a:pt x="153" y="333"/>
                  </a:cubicBezTo>
                  <a:cubicBezTo>
                    <a:pt x="98" y="231"/>
                    <a:pt x="89" y="215"/>
                    <a:pt x="88" y="212"/>
                  </a:cubicBezTo>
                  <a:cubicBezTo>
                    <a:pt x="88" y="212"/>
                    <a:pt x="88" y="212"/>
                    <a:pt x="88" y="212"/>
                  </a:cubicBezTo>
                  <a:cubicBezTo>
                    <a:pt x="78" y="195"/>
                    <a:pt x="78" y="180"/>
                    <a:pt x="80" y="169"/>
                  </a:cubicBezTo>
                  <a:cubicBezTo>
                    <a:pt x="53" y="35"/>
                    <a:pt x="53" y="35"/>
                    <a:pt x="53" y="35"/>
                  </a:cubicBezTo>
                  <a:cubicBezTo>
                    <a:pt x="52" y="30"/>
                    <a:pt x="50" y="26"/>
                    <a:pt x="46" y="23"/>
                  </a:cubicBezTo>
                  <a:cubicBezTo>
                    <a:pt x="42" y="21"/>
                    <a:pt x="38" y="20"/>
                    <a:pt x="33" y="20"/>
                  </a:cubicBezTo>
                  <a:cubicBezTo>
                    <a:pt x="24" y="22"/>
                    <a:pt x="17" y="31"/>
                    <a:pt x="19" y="40"/>
                  </a:cubicBezTo>
                  <a:cubicBezTo>
                    <a:pt x="20" y="48"/>
                    <a:pt x="20" y="48"/>
                    <a:pt x="20" y="48"/>
                  </a:cubicBezTo>
                  <a:cubicBezTo>
                    <a:pt x="44" y="202"/>
                    <a:pt x="44" y="202"/>
                    <a:pt x="44" y="202"/>
                  </a:cubicBezTo>
                  <a:cubicBezTo>
                    <a:pt x="57" y="294"/>
                    <a:pt x="57" y="294"/>
                    <a:pt x="57" y="294"/>
                  </a:cubicBezTo>
                  <a:cubicBezTo>
                    <a:pt x="186" y="427"/>
                    <a:pt x="186" y="427"/>
                    <a:pt x="186" y="427"/>
                  </a:cubicBezTo>
                  <a:cubicBezTo>
                    <a:pt x="186" y="428"/>
                    <a:pt x="187" y="428"/>
                    <a:pt x="187" y="429"/>
                  </a:cubicBezTo>
                  <a:lnTo>
                    <a:pt x="248" y="5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92" name="Freeform 6">
              <a:extLst>
                <a:ext uri="{FF2B5EF4-FFF2-40B4-BE49-F238E27FC236}">
                  <a16:creationId xmlns:a16="http://schemas.microsoft.com/office/drawing/2014/main" xmlns="" id="{9A8AAAC3-4918-41D3-9D67-7A2D61FA795A}"/>
                </a:ext>
              </a:extLst>
            </p:cNvPr>
            <p:cNvSpPr>
              <a:spLocks noEditPoints="1"/>
            </p:cNvSpPr>
            <p:nvPr/>
          </p:nvSpPr>
          <p:spPr bwMode="auto">
            <a:xfrm>
              <a:off x="962" y="3104"/>
              <a:ext cx="427" cy="608"/>
            </a:xfrm>
            <a:custGeom>
              <a:avLst/>
              <a:gdLst>
                <a:gd name="T0" fmla="*/ 148 w 391"/>
                <a:gd name="T1" fmla="*/ 559 h 559"/>
                <a:gd name="T2" fmla="*/ 10 w 391"/>
                <a:gd name="T3" fmla="*/ 559 h 559"/>
                <a:gd name="T4" fmla="*/ 2 w 391"/>
                <a:gd name="T5" fmla="*/ 555 h 559"/>
                <a:gd name="T6" fmla="*/ 2 w 391"/>
                <a:gd name="T7" fmla="*/ 546 h 559"/>
                <a:gd name="T8" fmla="*/ 70 w 391"/>
                <a:gd name="T9" fmla="*/ 421 h 559"/>
                <a:gd name="T10" fmla="*/ 89 w 391"/>
                <a:gd name="T11" fmla="*/ 336 h 559"/>
                <a:gd name="T12" fmla="*/ 194 w 391"/>
                <a:gd name="T13" fmla="*/ 257 h 559"/>
                <a:gd name="T14" fmla="*/ 253 w 391"/>
                <a:gd name="T15" fmla="*/ 148 h 559"/>
                <a:gd name="T16" fmla="*/ 272 w 391"/>
                <a:gd name="T17" fmla="*/ 135 h 559"/>
                <a:gd name="T18" fmla="*/ 298 w 391"/>
                <a:gd name="T19" fmla="*/ 144 h 559"/>
                <a:gd name="T20" fmla="*/ 321 w 391"/>
                <a:gd name="T21" fmla="*/ 31 h 559"/>
                <a:gd name="T22" fmla="*/ 361 w 391"/>
                <a:gd name="T23" fmla="*/ 3 h 559"/>
                <a:gd name="T24" fmla="*/ 383 w 391"/>
                <a:gd name="T25" fmla="*/ 17 h 559"/>
                <a:gd name="T26" fmla="*/ 389 w 391"/>
                <a:gd name="T27" fmla="*/ 43 h 559"/>
                <a:gd name="T28" fmla="*/ 388 w 391"/>
                <a:gd name="T29" fmla="*/ 51 h 559"/>
                <a:gd name="T30" fmla="*/ 365 w 391"/>
                <a:gd name="T31" fmla="*/ 205 h 559"/>
                <a:gd name="T32" fmla="*/ 351 w 391"/>
                <a:gd name="T33" fmla="*/ 299 h 559"/>
                <a:gd name="T34" fmla="*/ 349 w 391"/>
                <a:gd name="T35" fmla="*/ 304 h 559"/>
                <a:gd name="T36" fmla="*/ 219 w 391"/>
                <a:gd name="T37" fmla="*/ 439 h 559"/>
                <a:gd name="T38" fmla="*/ 156 w 391"/>
                <a:gd name="T39" fmla="*/ 554 h 559"/>
                <a:gd name="T40" fmla="*/ 148 w 391"/>
                <a:gd name="T41" fmla="*/ 559 h 559"/>
                <a:gd name="T42" fmla="*/ 25 w 391"/>
                <a:gd name="T43" fmla="*/ 541 h 559"/>
                <a:gd name="T44" fmla="*/ 143 w 391"/>
                <a:gd name="T45" fmla="*/ 541 h 559"/>
                <a:gd name="T46" fmla="*/ 204 w 391"/>
                <a:gd name="T47" fmla="*/ 429 h 559"/>
                <a:gd name="T48" fmla="*/ 205 w 391"/>
                <a:gd name="T49" fmla="*/ 427 h 559"/>
                <a:gd name="T50" fmla="*/ 334 w 391"/>
                <a:gd name="T51" fmla="*/ 294 h 559"/>
                <a:gd name="T52" fmla="*/ 347 w 391"/>
                <a:gd name="T53" fmla="*/ 202 h 559"/>
                <a:gd name="T54" fmla="*/ 372 w 391"/>
                <a:gd name="T55" fmla="*/ 41 h 559"/>
                <a:gd name="T56" fmla="*/ 358 w 391"/>
                <a:gd name="T57" fmla="*/ 20 h 559"/>
                <a:gd name="T58" fmla="*/ 345 w 391"/>
                <a:gd name="T59" fmla="*/ 23 h 559"/>
                <a:gd name="T60" fmla="*/ 338 w 391"/>
                <a:gd name="T61" fmla="*/ 35 h 559"/>
                <a:gd name="T62" fmla="*/ 311 w 391"/>
                <a:gd name="T63" fmla="*/ 169 h 559"/>
                <a:gd name="T64" fmla="*/ 303 w 391"/>
                <a:gd name="T65" fmla="*/ 212 h 559"/>
                <a:gd name="T66" fmla="*/ 303 w 391"/>
                <a:gd name="T67" fmla="*/ 212 h 559"/>
                <a:gd name="T68" fmla="*/ 238 w 391"/>
                <a:gd name="T69" fmla="*/ 333 h 559"/>
                <a:gd name="T70" fmla="*/ 226 w 391"/>
                <a:gd name="T71" fmla="*/ 337 h 559"/>
                <a:gd name="T72" fmla="*/ 222 w 391"/>
                <a:gd name="T73" fmla="*/ 325 h 559"/>
                <a:gd name="T74" fmla="*/ 288 w 391"/>
                <a:gd name="T75" fmla="*/ 203 h 559"/>
                <a:gd name="T76" fmla="*/ 294 w 391"/>
                <a:gd name="T77" fmla="*/ 172 h 559"/>
                <a:gd name="T78" fmla="*/ 293 w 391"/>
                <a:gd name="T79" fmla="*/ 170 h 559"/>
                <a:gd name="T80" fmla="*/ 287 w 391"/>
                <a:gd name="T81" fmla="*/ 158 h 559"/>
                <a:gd name="T82" fmla="*/ 274 w 391"/>
                <a:gd name="T83" fmla="*/ 153 h 559"/>
                <a:gd name="T84" fmla="*/ 268 w 391"/>
                <a:gd name="T85" fmla="*/ 157 h 559"/>
                <a:gd name="T86" fmla="*/ 208 w 391"/>
                <a:gd name="T87" fmla="*/ 269 h 559"/>
                <a:gd name="T88" fmla="*/ 201 w 391"/>
                <a:gd name="T89" fmla="*/ 274 h 559"/>
                <a:gd name="T90" fmla="*/ 104 w 391"/>
                <a:gd name="T91" fmla="*/ 344 h 559"/>
                <a:gd name="T92" fmla="*/ 88 w 391"/>
                <a:gd name="T93" fmla="*/ 422 h 559"/>
                <a:gd name="T94" fmla="*/ 87 w 391"/>
                <a:gd name="T95" fmla="*/ 427 h 559"/>
                <a:gd name="T96" fmla="*/ 25 w 391"/>
                <a:gd name="T97" fmla="*/ 54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1" h="559">
                  <a:moveTo>
                    <a:pt x="148" y="559"/>
                  </a:moveTo>
                  <a:cubicBezTo>
                    <a:pt x="10" y="559"/>
                    <a:pt x="10" y="559"/>
                    <a:pt x="10" y="559"/>
                  </a:cubicBezTo>
                  <a:cubicBezTo>
                    <a:pt x="7" y="559"/>
                    <a:pt x="4" y="557"/>
                    <a:pt x="2" y="555"/>
                  </a:cubicBezTo>
                  <a:cubicBezTo>
                    <a:pt x="1" y="552"/>
                    <a:pt x="0" y="549"/>
                    <a:pt x="2" y="546"/>
                  </a:cubicBezTo>
                  <a:cubicBezTo>
                    <a:pt x="70" y="421"/>
                    <a:pt x="70" y="421"/>
                    <a:pt x="70" y="421"/>
                  </a:cubicBezTo>
                  <a:cubicBezTo>
                    <a:pt x="68" y="391"/>
                    <a:pt x="75" y="362"/>
                    <a:pt x="89" y="336"/>
                  </a:cubicBezTo>
                  <a:cubicBezTo>
                    <a:pt x="111" y="295"/>
                    <a:pt x="149" y="267"/>
                    <a:pt x="194" y="257"/>
                  </a:cubicBezTo>
                  <a:cubicBezTo>
                    <a:pt x="253" y="148"/>
                    <a:pt x="253" y="148"/>
                    <a:pt x="253" y="148"/>
                  </a:cubicBezTo>
                  <a:cubicBezTo>
                    <a:pt x="257" y="141"/>
                    <a:pt x="264" y="136"/>
                    <a:pt x="272" y="135"/>
                  </a:cubicBezTo>
                  <a:cubicBezTo>
                    <a:pt x="281" y="135"/>
                    <a:pt x="291" y="138"/>
                    <a:pt x="298" y="144"/>
                  </a:cubicBezTo>
                  <a:cubicBezTo>
                    <a:pt x="321" y="31"/>
                    <a:pt x="321" y="31"/>
                    <a:pt x="321" y="31"/>
                  </a:cubicBezTo>
                  <a:cubicBezTo>
                    <a:pt x="324" y="13"/>
                    <a:pt x="342" y="0"/>
                    <a:pt x="361" y="3"/>
                  </a:cubicBezTo>
                  <a:cubicBezTo>
                    <a:pt x="370" y="5"/>
                    <a:pt x="378" y="10"/>
                    <a:pt x="383" y="17"/>
                  </a:cubicBezTo>
                  <a:cubicBezTo>
                    <a:pt x="389" y="25"/>
                    <a:pt x="391" y="34"/>
                    <a:pt x="389" y="43"/>
                  </a:cubicBezTo>
                  <a:cubicBezTo>
                    <a:pt x="388" y="51"/>
                    <a:pt x="388" y="51"/>
                    <a:pt x="388" y="51"/>
                  </a:cubicBezTo>
                  <a:cubicBezTo>
                    <a:pt x="365" y="205"/>
                    <a:pt x="365" y="205"/>
                    <a:pt x="365" y="205"/>
                  </a:cubicBezTo>
                  <a:cubicBezTo>
                    <a:pt x="351" y="299"/>
                    <a:pt x="351" y="299"/>
                    <a:pt x="351" y="299"/>
                  </a:cubicBezTo>
                  <a:cubicBezTo>
                    <a:pt x="351" y="301"/>
                    <a:pt x="350" y="303"/>
                    <a:pt x="349" y="304"/>
                  </a:cubicBezTo>
                  <a:cubicBezTo>
                    <a:pt x="219" y="439"/>
                    <a:pt x="219" y="439"/>
                    <a:pt x="219" y="439"/>
                  </a:cubicBezTo>
                  <a:cubicBezTo>
                    <a:pt x="156" y="554"/>
                    <a:pt x="156" y="554"/>
                    <a:pt x="156" y="554"/>
                  </a:cubicBezTo>
                  <a:cubicBezTo>
                    <a:pt x="155" y="557"/>
                    <a:pt x="152" y="559"/>
                    <a:pt x="148" y="559"/>
                  </a:cubicBezTo>
                  <a:close/>
                  <a:moveTo>
                    <a:pt x="25" y="541"/>
                  </a:moveTo>
                  <a:cubicBezTo>
                    <a:pt x="143" y="541"/>
                    <a:pt x="143" y="541"/>
                    <a:pt x="143" y="541"/>
                  </a:cubicBezTo>
                  <a:cubicBezTo>
                    <a:pt x="204" y="429"/>
                    <a:pt x="204" y="429"/>
                    <a:pt x="204" y="429"/>
                  </a:cubicBezTo>
                  <a:cubicBezTo>
                    <a:pt x="204" y="428"/>
                    <a:pt x="205" y="428"/>
                    <a:pt x="205" y="427"/>
                  </a:cubicBezTo>
                  <a:cubicBezTo>
                    <a:pt x="334" y="294"/>
                    <a:pt x="334" y="294"/>
                    <a:pt x="334" y="294"/>
                  </a:cubicBezTo>
                  <a:cubicBezTo>
                    <a:pt x="347" y="202"/>
                    <a:pt x="347" y="202"/>
                    <a:pt x="347" y="202"/>
                  </a:cubicBezTo>
                  <a:cubicBezTo>
                    <a:pt x="372" y="41"/>
                    <a:pt x="372" y="41"/>
                    <a:pt x="372" y="41"/>
                  </a:cubicBezTo>
                  <a:cubicBezTo>
                    <a:pt x="374" y="31"/>
                    <a:pt x="367" y="22"/>
                    <a:pt x="358" y="20"/>
                  </a:cubicBezTo>
                  <a:cubicBezTo>
                    <a:pt x="353" y="20"/>
                    <a:pt x="349" y="21"/>
                    <a:pt x="345" y="23"/>
                  </a:cubicBezTo>
                  <a:cubicBezTo>
                    <a:pt x="341" y="26"/>
                    <a:pt x="339" y="30"/>
                    <a:pt x="338" y="35"/>
                  </a:cubicBezTo>
                  <a:cubicBezTo>
                    <a:pt x="311" y="169"/>
                    <a:pt x="311" y="169"/>
                    <a:pt x="311" y="169"/>
                  </a:cubicBezTo>
                  <a:cubicBezTo>
                    <a:pt x="313" y="180"/>
                    <a:pt x="313" y="195"/>
                    <a:pt x="303" y="212"/>
                  </a:cubicBezTo>
                  <a:cubicBezTo>
                    <a:pt x="303" y="212"/>
                    <a:pt x="303" y="212"/>
                    <a:pt x="303" y="212"/>
                  </a:cubicBezTo>
                  <a:cubicBezTo>
                    <a:pt x="302" y="215"/>
                    <a:pt x="293" y="231"/>
                    <a:pt x="238" y="333"/>
                  </a:cubicBezTo>
                  <a:cubicBezTo>
                    <a:pt x="235" y="338"/>
                    <a:pt x="230" y="339"/>
                    <a:pt x="226" y="337"/>
                  </a:cubicBezTo>
                  <a:cubicBezTo>
                    <a:pt x="221" y="335"/>
                    <a:pt x="220" y="329"/>
                    <a:pt x="222" y="325"/>
                  </a:cubicBezTo>
                  <a:cubicBezTo>
                    <a:pt x="222" y="325"/>
                    <a:pt x="287" y="205"/>
                    <a:pt x="288" y="203"/>
                  </a:cubicBezTo>
                  <a:cubicBezTo>
                    <a:pt x="295" y="190"/>
                    <a:pt x="295" y="180"/>
                    <a:pt x="294" y="172"/>
                  </a:cubicBezTo>
                  <a:cubicBezTo>
                    <a:pt x="293" y="172"/>
                    <a:pt x="293" y="171"/>
                    <a:pt x="293" y="170"/>
                  </a:cubicBezTo>
                  <a:cubicBezTo>
                    <a:pt x="292" y="165"/>
                    <a:pt x="289" y="161"/>
                    <a:pt x="287" y="158"/>
                  </a:cubicBezTo>
                  <a:cubicBezTo>
                    <a:pt x="284" y="155"/>
                    <a:pt x="278" y="153"/>
                    <a:pt x="274" y="153"/>
                  </a:cubicBezTo>
                  <a:cubicBezTo>
                    <a:pt x="271" y="153"/>
                    <a:pt x="270" y="154"/>
                    <a:pt x="268" y="157"/>
                  </a:cubicBezTo>
                  <a:cubicBezTo>
                    <a:pt x="208" y="269"/>
                    <a:pt x="208" y="269"/>
                    <a:pt x="208" y="269"/>
                  </a:cubicBezTo>
                  <a:cubicBezTo>
                    <a:pt x="206" y="271"/>
                    <a:pt x="204" y="273"/>
                    <a:pt x="201" y="274"/>
                  </a:cubicBezTo>
                  <a:cubicBezTo>
                    <a:pt x="160" y="281"/>
                    <a:pt x="124" y="307"/>
                    <a:pt x="104" y="344"/>
                  </a:cubicBezTo>
                  <a:cubicBezTo>
                    <a:pt x="91" y="368"/>
                    <a:pt x="86" y="395"/>
                    <a:pt x="88" y="422"/>
                  </a:cubicBezTo>
                  <a:cubicBezTo>
                    <a:pt x="88" y="424"/>
                    <a:pt x="88" y="425"/>
                    <a:pt x="87" y="427"/>
                  </a:cubicBezTo>
                  <a:lnTo>
                    <a:pt x="25" y="5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93" name="Freeform 7">
              <a:extLst>
                <a:ext uri="{FF2B5EF4-FFF2-40B4-BE49-F238E27FC236}">
                  <a16:creationId xmlns:a16="http://schemas.microsoft.com/office/drawing/2014/main" xmlns="" id="{16844F54-53DB-4CAD-B2CA-7073E9A8C6A3}"/>
                </a:ext>
              </a:extLst>
            </p:cNvPr>
            <p:cNvSpPr>
              <a:spLocks noEditPoints="1"/>
            </p:cNvSpPr>
            <p:nvPr/>
          </p:nvSpPr>
          <p:spPr bwMode="auto">
            <a:xfrm>
              <a:off x="669" y="3026"/>
              <a:ext cx="264" cy="263"/>
            </a:xfrm>
            <a:custGeom>
              <a:avLst/>
              <a:gdLst>
                <a:gd name="T0" fmla="*/ 121 w 242"/>
                <a:gd name="T1" fmla="*/ 242 h 242"/>
                <a:gd name="T2" fmla="*/ 0 w 242"/>
                <a:gd name="T3" fmla="*/ 121 h 242"/>
                <a:gd name="T4" fmla="*/ 121 w 242"/>
                <a:gd name="T5" fmla="*/ 0 h 242"/>
                <a:gd name="T6" fmla="*/ 242 w 242"/>
                <a:gd name="T7" fmla="*/ 121 h 242"/>
                <a:gd name="T8" fmla="*/ 121 w 242"/>
                <a:gd name="T9" fmla="*/ 242 h 242"/>
                <a:gd name="T10" fmla="*/ 121 w 242"/>
                <a:gd name="T11" fmla="*/ 20 h 242"/>
                <a:gd name="T12" fmla="*/ 20 w 242"/>
                <a:gd name="T13" fmla="*/ 121 h 242"/>
                <a:gd name="T14" fmla="*/ 121 w 242"/>
                <a:gd name="T15" fmla="*/ 222 h 242"/>
                <a:gd name="T16" fmla="*/ 222 w 242"/>
                <a:gd name="T17" fmla="*/ 121 h 242"/>
                <a:gd name="T18" fmla="*/ 121 w 242"/>
                <a:gd name="T19" fmla="*/ 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2">
                  <a:moveTo>
                    <a:pt x="121" y="242"/>
                  </a:moveTo>
                  <a:cubicBezTo>
                    <a:pt x="55" y="242"/>
                    <a:pt x="0" y="188"/>
                    <a:pt x="0" y="121"/>
                  </a:cubicBezTo>
                  <a:cubicBezTo>
                    <a:pt x="0" y="54"/>
                    <a:pt x="55" y="0"/>
                    <a:pt x="121" y="0"/>
                  </a:cubicBezTo>
                  <a:cubicBezTo>
                    <a:pt x="188" y="0"/>
                    <a:pt x="242" y="54"/>
                    <a:pt x="242" y="121"/>
                  </a:cubicBezTo>
                  <a:cubicBezTo>
                    <a:pt x="242" y="188"/>
                    <a:pt x="188" y="242"/>
                    <a:pt x="121" y="242"/>
                  </a:cubicBezTo>
                  <a:close/>
                  <a:moveTo>
                    <a:pt x="121" y="20"/>
                  </a:moveTo>
                  <a:cubicBezTo>
                    <a:pt x="65" y="20"/>
                    <a:pt x="20" y="65"/>
                    <a:pt x="20" y="121"/>
                  </a:cubicBezTo>
                  <a:cubicBezTo>
                    <a:pt x="20" y="177"/>
                    <a:pt x="65" y="222"/>
                    <a:pt x="121" y="222"/>
                  </a:cubicBezTo>
                  <a:cubicBezTo>
                    <a:pt x="177" y="222"/>
                    <a:pt x="222" y="177"/>
                    <a:pt x="222" y="121"/>
                  </a:cubicBezTo>
                  <a:cubicBezTo>
                    <a:pt x="222" y="65"/>
                    <a:pt x="177" y="20"/>
                    <a:pt x="12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94" name="Freeform 8">
              <a:extLst>
                <a:ext uri="{FF2B5EF4-FFF2-40B4-BE49-F238E27FC236}">
                  <a16:creationId xmlns:a16="http://schemas.microsoft.com/office/drawing/2014/main" xmlns="" id="{44FC8EB7-5BAA-405B-A04C-A9890B739FBA}"/>
                </a:ext>
              </a:extLst>
            </p:cNvPr>
            <p:cNvSpPr>
              <a:spLocks noEditPoints="1"/>
            </p:cNvSpPr>
            <p:nvPr/>
          </p:nvSpPr>
          <p:spPr bwMode="auto">
            <a:xfrm>
              <a:off x="974" y="2990"/>
              <a:ext cx="263" cy="262"/>
            </a:xfrm>
            <a:custGeom>
              <a:avLst/>
              <a:gdLst>
                <a:gd name="T0" fmla="*/ 120 w 241"/>
                <a:gd name="T1" fmla="*/ 241 h 241"/>
                <a:gd name="T2" fmla="*/ 0 w 241"/>
                <a:gd name="T3" fmla="*/ 121 h 241"/>
                <a:gd name="T4" fmla="*/ 120 w 241"/>
                <a:gd name="T5" fmla="*/ 0 h 241"/>
                <a:gd name="T6" fmla="*/ 241 w 241"/>
                <a:gd name="T7" fmla="*/ 121 h 241"/>
                <a:gd name="T8" fmla="*/ 120 w 241"/>
                <a:gd name="T9" fmla="*/ 241 h 241"/>
                <a:gd name="T10" fmla="*/ 120 w 241"/>
                <a:gd name="T11" fmla="*/ 20 h 241"/>
                <a:gd name="T12" fmla="*/ 19 w 241"/>
                <a:gd name="T13" fmla="*/ 121 h 241"/>
                <a:gd name="T14" fmla="*/ 120 w 241"/>
                <a:gd name="T15" fmla="*/ 222 h 241"/>
                <a:gd name="T16" fmla="*/ 221 w 241"/>
                <a:gd name="T17" fmla="*/ 121 h 241"/>
                <a:gd name="T18" fmla="*/ 120 w 241"/>
                <a:gd name="T19" fmla="*/ 2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1">
                  <a:moveTo>
                    <a:pt x="120" y="241"/>
                  </a:moveTo>
                  <a:cubicBezTo>
                    <a:pt x="54" y="241"/>
                    <a:pt x="0" y="187"/>
                    <a:pt x="0" y="121"/>
                  </a:cubicBezTo>
                  <a:cubicBezTo>
                    <a:pt x="0" y="54"/>
                    <a:pt x="54" y="0"/>
                    <a:pt x="120" y="0"/>
                  </a:cubicBezTo>
                  <a:cubicBezTo>
                    <a:pt x="187" y="0"/>
                    <a:pt x="241" y="54"/>
                    <a:pt x="241" y="121"/>
                  </a:cubicBezTo>
                  <a:cubicBezTo>
                    <a:pt x="241" y="187"/>
                    <a:pt x="187" y="241"/>
                    <a:pt x="120" y="241"/>
                  </a:cubicBezTo>
                  <a:close/>
                  <a:moveTo>
                    <a:pt x="120" y="20"/>
                  </a:moveTo>
                  <a:cubicBezTo>
                    <a:pt x="65" y="20"/>
                    <a:pt x="19" y="65"/>
                    <a:pt x="19" y="121"/>
                  </a:cubicBezTo>
                  <a:cubicBezTo>
                    <a:pt x="19" y="176"/>
                    <a:pt x="65" y="222"/>
                    <a:pt x="120" y="222"/>
                  </a:cubicBezTo>
                  <a:cubicBezTo>
                    <a:pt x="176" y="222"/>
                    <a:pt x="221" y="176"/>
                    <a:pt x="221" y="121"/>
                  </a:cubicBezTo>
                  <a:cubicBezTo>
                    <a:pt x="221" y="65"/>
                    <a:pt x="176" y="20"/>
                    <a:pt x="12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95" name="Freeform 9">
              <a:extLst>
                <a:ext uri="{FF2B5EF4-FFF2-40B4-BE49-F238E27FC236}">
                  <a16:creationId xmlns:a16="http://schemas.microsoft.com/office/drawing/2014/main" xmlns="" id="{D5AA7ADE-3C0D-42D6-8433-3627CAA0E3B1}"/>
                </a:ext>
              </a:extLst>
            </p:cNvPr>
            <p:cNvSpPr>
              <a:spLocks/>
            </p:cNvSpPr>
            <p:nvPr/>
          </p:nvSpPr>
          <p:spPr bwMode="auto">
            <a:xfrm>
              <a:off x="853" y="3248"/>
              <a:ext cx="106" cy="127"/>
            </a:xfrm>
            <a:custGeom>
              <a:avLst/>
              <a:gdLst>
                <a:gd name="T0" fmla="*/ 89 w 106"/>
                <a:gd name="T1" fmla="*/ 127 h 127"/>
                <a:gd name="T2" fmla="*/ 0 w 106"/>
                <a:gd name="T3" fmla="*/ 13 h 127"/>
                <a:gd name="T4" fmla="*/ 17 w 106"/>
                <a:gd name="T5" fmla="*/ 0 h 127"/>
                <a:gd name="T6" fmla="*/ 106 w 106"/>
                <a:gd name="T7" fmla="*/ 114 h 127"/>
                <a:gd name="T8" fmla="*/ 89 w 106"/>
                <a:gd name="T9" fmla="*/ 127 h 127"/>
              </a:gdLst>
              <a:ahLst/>
              <a:cxnLst>
                <a:cxn ang="0">
                  <a:pos x="T0" y="T1"/>
                </a:cxn>
                <a:cxn ang="0">
                  <a:pos x="T2" y="T3"/>
                </a:cxn>
                <a:cxn ang="0">
                  <a:pos x="T4" y="T5"/>
                </a:cxn>
                <a:cxn ang="0">
                  <a:pos x="T6" y="T7"/>
                </a:cxn>
                <a:cxn ang="0">
                  <a:pos x="T8" y="T9"/>
                </a:cxn>
              </a:cxnLst>
              <a:rect l="0" t="0" r="r" b="b"/>
              <a:pathLst>
                <a:path w="106" h="127">
                  <a:moveTo>
                    <a:pt x="89" y="127"/>
                  </a:moveTo>
                  <a:lnTo>
                    <a:pt x="0" y="13"/>
                  </a:lnTo>
                  <a:lnTo>
                    <a:pt x="17" y="0"/>
                  </a:lnTo>
                  <a:lnTo>
                    <a:pt x="106" y="114"/>
                  </a:lnTo>
                  <a:lnTo>
                    <a:pt x="89"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96" name="Freeform 10">
              <a:extLst>
                <a:ext uri="{FF2B5EF4-FFF2-40B4-BE49-F238E27FC236}">
                  <a16:creationId xmlns:a16="http://schemas.microsoft.com/office/drawing/2014/main" xmlns="" id="{B1FF8CC9-2250-4C30-A637-3F309225F7EE}"/>
                </a:ext>
              </a:extLst>
            </p:cNvPr>
            <p:cNvSpPr>
              <a:spLocks/>
            </p:cNvSpPr>
            <p:nvPr/>
          </p:nvSpPr>
          <p:spPr bwMode="auto">
            <a:xfrm>
              <a:off x="939" y="3194"/>
              <a:ext cx="93" cy="114"/>
            </a:xfrm>
            <a:custGeom>
              <a:avLst/>
              <a:gdLst>
                <a:gd name="T0" fmla="*/ 18 w 93"/>
                <a:gd name="T1" fmla="*/ 114 h 114"/>
                <a:gd name="T2" fmla="*/ 0 w 93"/>
                <a:gd name="T3" fmla="*/ 101 h 114"/>
                <a:gd name="T4" fmla="*/ 76 w 93"/>
                <a:gd name="T5" fmla="*/ 0 h 114"/>
                <a:gd name="T6" fmla="*/ 93 w 93"/>
                <a:gd name="T7" fmla="*/ 14 h 114"/>
                <a:gd name="T8" fmla="*/ 18 w 93"/>
                <a:gd name="T9" fmla="*/ 114 h 114"/>
              </a:gdLst>
              <a:ahLst/>
              <a:cxnLst>
                <a:cxn ang="0">
                  <a:pos x="T0" y="T1"/>
                </a:cxn>
                <a:cxn ang="0">
                  <a:pos x="T2" y="T3"/>
                </a:cxn>
                <a:cxn ang="0">
                  <a:pos x="T4" y="T5"/>
                </a:cxn>
                <a:cxn ang="0">
                  <a:pos x="T6" y="T7"/>
                </a:cxn>
                <a:cxn ang="0">
                  <a:pos x="T8" y="T9"/>
                </a:cxn>
              </a:cxnLst>
              <a:rect l="0" t="0" r="r" b="b"/>
              <a:pathLst>
                <a:path w="93" h="114">
                  <a:moveTo>
                    <a:pt x="18" y="114"/>
                  </a:moveTo>
                  <a:lnTo>
                    <a:pt x="0" y="101"/>
                  </a:lnTo>
                  <a:lnTo>
                    <a:pt x="76" y="0"/>
                  </a:lnTo>
                  <a:lnTo>
                    <a:pt x="93" y="14"/>
                  </a:lnTo>
                  <a:lnTo>
                    <a:pt x="18"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97" name="Rectangle 11">
              <a:extLst>
                <a:ext uri="{FF2B5EF4-FFF2-40B4-BE49-F238E27FC236}">
                  <a16:creationId xmlns:a16="http://schemas.microsoft.com/office/drawing/2014/main" xmlns="" id="{48384E80-71BD-4EE0-9CC5-98A4071359BD}"/>
                </a:ext>
              </a:extLst>
            </p:cNvPr>
            <p:cNvSpPr>
              <a:spLocks noChangeArrowheads="1"/>
            </p:cNvSpPr>
            <p:nvPr/>
          </p:nvSpPr>
          <p:spPr bwMode="auto">
            <a:xfrm>
              <a:off x="939" y="3102"/>
              <a:ext cx="21" cy="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98" name="Freeform 12">
              <a:extLst>
                <a:ext uri="{FF2B5EF4-FFF2-40B4-BE49-F238E27FC236}">
                  <a16:creationId xmlns:a16="http://schemas.microsoft.com/office/drawing/2014/main" xmlns="" id="{FBE2267F-C06F-4F76-AD5B-F34780A724F4}"/>
                </a:ext>
              </a:extLst>
            </p:cNvPr>
            <p:cNvSpPr>
              <a:spLocks/>
            </p:cNvSpPr>
            <p:nvPr/>
          </p:nvSpPr>
          <p:spPr bwMode="auto">
            <a:xfrm>
              <a:off x="767" y="3091"/>
              <a:ext cx="72" cy="133"/>
            </a:xfrm>
            <a:custGeom>
              <a:avLst/>
              <a:gdLst>
                <a:gd name="T0" fmla="*/ 47 w 66"/>
                <a:gd name="T1" fmla="*/ 122 h 122"/>
                <a:gd name="T2" fmla="*/ 19 w 66"/>
                <a:gd name="T3" fmla="*/ 122 h 122"/>
                <a:gd name="T4" fmla="*/ 0 w 66"/>
                <a:gd name="T5" fmla="*/ 103 h 122"/>
                <a:gd name="T6" fmla="*/ 0 w 66"/>
                <a:gd name="T7" fmla="*/ 89 h 122"/>
                <a:gd name="T8" fmla="*/ 11 w 66"/>
                <a:gd name="T9" fmla="*/ 89 h 122"/>
                <a:gd name="T10" fmla="*/ 11 w 66"/>
                <a:gd name="T11" fmla="*/ 103 h 122"/>
                <a:gd name="T12" fmla="*/ 19 w 66"/>
                <a:gd name="T13" fmla="*/ 111 h 122"/>
                <a:gd name="T14" fmla="*/ 47 w 66"/>
                <a:gd name="T15" fmla="*/ 111 h 122"/>
                <a:gd name="T16" fmla="*/ 55 w 66"/>
                <a:gd name="T17" fmla="*/ 103 h 122"/>
                <a:gd name="T18" fmla="*/ 55 w 66"/>
                <a:gd name="T19" fmla="*/ 75 h 122"/>
                <a:gd name="T20" fmla="*/ 47 w 66"/>
                <a:gd name="T21" fmla="*/ 67 h 122"/>
                <a:gd name="T22" fmla="*/ 19 w 66"/>
                <a:gd name="T23" fmla="*/ 67 h 122"/>
                <a:gd name="T24" fmla="*/ 0 w 66"/>
                <a:gd name="T25" fmla="*/ 47 h 122"/>
                <a:gd name="T26" fmla="*/ 0 w 66"/>
                <a:gd name="T27" fmla="*/ 19 h 122"/>
                <a:gd name="T28" fmla="*/ 19 w 66"/>
                <a:gd name="T29" fmla="*/ 0 h 122"/>
                <a:gd name="T30" fmla="*/ 47 w 66"/>
                <a:gd name="T31" fmla="*/ 0 h 122"/>
                <a:gd name="T32" fmla="*/ 66 w 66"/>
                <a:gd name="T33" fmla="*/ 19 h 122"/>
                <a:gd name="T34" fmla="*/ 66 w 66"/>
                <a:gd name="T35" fmla="*/ 33 h 122"/>
                <a:gd name="T36" fmla="*/ 55 w 66"/>
                <a:gd name="T37" fmla="*/ 33 h 122"/>
                <a:gd name="T38" fmla="*/ 55 w 66"/>
                <a:gd name="T39" fmla="*/ 19 h 122"/>
                <a:gd name="T40" fmla="*/ 47 w 66"/>
                <a:gd name="T41" fmla="*/ 11 h 122"/>
                <a:gd name="T42" fmla="*/ 19 w 66"/>
                <a:gd name="T43" fmla="*/ 11 h 122"/>
                <a:gd name="T44" fmla="*/ 11 w 66"/>
                <a:gd name="T45" fmla="*/ 19 h 122"/>
                <a:gd name="T46" fmla="*/ 11 w 66"/>
                <a:gd name="T47" fmla="*/ 47 h 122"/>
                <a:gd name="T48" fmla="*/ 19 w 66"/>
                <a:gd name="T49" fmla="*/ 55 h 122"/>
                <a:gd name="T50" fmla="*/ 47 w 66"/>
                <a:gd name="T51" fmla="*/ 55 h 122"/>
                <a:gd name="T52" fmla="*/ 66 w 66"/>
                <a:gd name="T53" fmla="*/ 75 h 122"/>
                <a:gd name="T54" fmla="*/ 66 w 66"/>
                <a:gd name="T55" fmla="*/ 103 h 122"/>
                <a:gd name="T56" fmla="*/ 47 w 66"/>
                <a:gd name="T5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122">
                  <a:moveTo>
                    <a:pt x="47" y="122"/>
                  </a:moveTo>
                  <a:cubicBezTo>
                    <a:pt x="19" y="122"/>
                    <a:pt x="19" y="122"/>
                    <a:pt x="19" y="122"/>
                  </a:cubicBezTo>
                  <a:cubicBezTo>
                    <a:pt x="8" y="122"/>
                    <a:pt x="0" y="114"/>
                    <a:pt x="0" y="103"/>
                  </a:cubicBezTo>
                  <a:cubicBezTo>
                    <a:pt x="0" y="89"/>
                    <a:pt x="0" y="89"/>
                    <a:pt x="0" y="89"/>
                  </a:cubicBezTo>
                  <a:cubicBezTo>
                    <a:pt x="11" y="89"/>
                    <a:pt x="11" y="89"/>
                    <a:pt x="11" y="89"/>
                  </a:cubicBezTo>
                  <a:cubicBezTo>
                    <a:pt x="11" y="103"/>
                    <a:pt x="11" y="103"/>
                    <a:pt x="11" y="103"/>
                  </a:cubicBezTo>
                  <a:cubicBezTo>
                    <a:pt x="11" y="107"/>
                    <a:pt x="15" y="111"/>
                    <a:pt x="19" y="111"/>
                  </a:cubicBezTo>
                  <a:cubicBezTo>
                    <a:pt x="47" y="111"/>
                    <a:pt x="47" y="111"/>
                    <a:pt x="47" y="111"/>
                  </a:cubicBezTo>
                  <a:cubicBezTo>
                    <a:pt x="52" y="111"/>
                    <a:pt x="55" y="107"/>
                    <a:pt x="55" y="103"/>
                  </a:cubicBezTo>
                  <a:cubicBezTo>
                    <a:pt x="55" y="75"/>
                    <a:pt x="55" y="75"/>
                    <a:pt x="55" y="75"/>
                  </a:cubicBezTo>
                  <a:cubicBezTo>
                    <a:pt x="55" y="70"/>
                    <a:pt x="52" y="67"/>
                    <a:pt x="47" y="67"/>
                  </a:cubicBezTo>
                  <a:cubicBezTo>
                    <a:pt x="19" y="67"/>
                    <a:pt x="19" y="67"/>
                    <a:pt x="19" y="67"/>
                  </a:cubicBezTo>
                  <a:cubicBezTo>
                    <a:pt x="8" y="67"/>
                    <a:pt x="0" y="58"/>
                    <a:pt x="0" y="47"/>
                  </a:cubicBezTo>
                  <a:cubicBezTo>
                    <a:pt x="0" y="19"/>
                    <a:pt x="0" y="19"/>
                    <a:pt x="0" y="19"/>
                  </a:cubicBezTo>
                  <a:cubicBezTo>
                    <a:pt x="0" y="9"/>
                    <a:pt x="8" y="0"/>
                    <a:pt x="19" y="0"/>
                  </a:cubicBezTo>
                  <a:cubicBezTo>
                    <a:pt x="47" y="0"/>
                    <a:pt x="47" y="0"/>
                    <a:pt x="47" y="0"/>
                  </a:cubicBezTo>
                  <a:cubicBezTo>
                    <a:pt x="58" y="0"/>
                    <a:pt x="66" y="9"/>
                    <a:pt x="66" y="19"/>
                  </a:cubicBezTo>
                  <a:cubicBezTo>
                    <a:pt x="66" y="33"/>
                    <a:pt x="66" y="33"/>
                    <a:pt x="66" y="33"/>
                  </a:cubicBezTo>
                  <a:cubicBezTo>
                    <a:pt x="55" y="33"/>
                    <a:pt x="55" y="33"/>
                    <a:pt x="55" y="33"/>
                  </a:cubicBezTo>
                  <a:cubicBezTo>
                    <a:pt x="55" y="19"/>
                    <a:pt x="55" y="19"/>
                    <a:pt x="55" y="19"/>
                  </a:cubicBezTo>
                  <a:cubicBezTo>
                    <a:pt x="55" y="15"/>
                    <a:pt x="52" y="11"/>
                    <a:pt x="47" y="11"/>
                  </a:cubicBezTo>
                  <a:cubicBezTo>
                    <a:pt x="19" y="11"/>
                    <a:pt x="19" y="11"/>
                    <a:pt x="19" y="11"/>
                  </a:cubicBezTo>
                  <a:cubicBezTo>
                    <a:pt x="15" y="11"/>
                    <a:pt x="11" y="15"/>
                    <a:pt x="11" y="19"/>
                  </a:cubicBezTo>
                  <a:cubicBezTo>
                    <a:pt x="11" y="47"/>
                    <a:pt x="11" y="47"/>
                    <a:pt x="11" y="47"/>
                  </a:cubicBezTo>
                  <a:cubicBezTo>
                    <a:pt x="11" y="52"/>
                    <a:pt x="15" y="55"/>
                    <a:pt x="19" y="55"/>
                  </a:cubicBezTo>
                  <a:cubicBezTo>
                    <a:pt x="47" y="55"/>
                    <a:pt x="47" y="55"/>
                    <a:pt x="47" y="55"/>
                  </a:cubicBezTo>
                  <a:cubicBezTo>
                    <a:pt x="58" y="55"/>
                    <a:pt x="66" y="64"/>
                    <a:pt x="66" y="75"/>
                  </a:cubicBezTo>
                  <a:cubicBezTo>
                    <a:pt x="66" y="103"/>
                    <a:pt x="66" y="103"/>
                    <a:pt x="66" y="103"/>
                  </a:cubicBezTo>
                  <a:cubicBezTo>
                    <a:pt x="66" y="114"/>
                    <a:pt x="58" y="122"/>
                    <a:pt x="47"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99" name="Freeform 13">
              <a:extLst>
                <a:ext uri="{FF2B5EF4-FFF2-40B4-BE49-F238E27FC236}">
                  <a16:creationId xmlns:a16="http://schemas.microsoft.com/office/drawing/2014/main" xmlns="" id="{A9B18BB2-20A8-4F7B-9A9F-5875B2977985}"/>
                </a:ext>
              </a:extLst>
            </p:cNvPr>
            <p:cNvSpPr>
              <a:spLocks noEditPoints="1"/>
            </p:cNvSpPr>
            <p:nvPr/>
          </p:nvSpPr>
          <p:spPr bwMode="auto">
            <a:xfrm>
              <a:off x="763" y="3088"/>
              <a:ext cx="80" cy="139"/>
            </a:xfrm>
            <a:custGeom>
              <a:avLst/>
              <a:gdLst>
                <a:gd name="T0" fmla="*/ 51 w 74"/>
                <a:gd name="T1" fmla="*/ 128 h 128"/>
                <a:gd name="T2" fmla="*/ 23 w 74"/>
                <a:gd name="T3" fmla="*/ 128 h 128"/>
                <a:gd name="T4" fmla="*/ 0 w 74"/>
                <a:gd name="T5" fmla="*/ 106 h 128"/>
                <a:gd name="T6" fmla="*/ 0 w 74"/>
                <a:gd name="T7" fmla="*/ 88 h 128"/>
                <a:gd name="T8" fmla="*/ 18 w 74"/>
                <a:gd name="T9" fmla="*/ 88 h 128"/>
                <a:gd name="T10" fmla="*/ 18 w 74"/>
                <a:gd name="T11" fmla="*/ 106 h 128"/>
                <a:gd name="T12" fmla="*/ 23 w 74"/>
                <a:gd name="T13" fmla="*/ 110 h 128"/>
                <a:gd name="T14" fmla="*/ 51 w 74"/>
                <a:gd name="T15" fmla="*/ 110 h 128"/>
                <a:gd name="T16" fmla="*/ 56 w 74"/>
                <a:gd name="T17" fmla="*/ 106 h 128"/>
                <a:gd name="T18" fmla="*/ 56 w 74"/>
                <a:gd name="T19" fmla="*/ 78 h 128"/>
                <a:gd name="T20" fmla="*/ 51 w 74"/>
                <a:gd name="T21" fmla="*/ 73 h 128"/>
                <a:gd name="T22" fmla="*/ 23 w 74"/>
                <a:gd name="T23" fmla="*/ 73 h 128"/>
                <a:gd name="T24" fmla="*/ 0 w 74"/>
                <a:gd name="T25" fmla="*/ 50 h 128"/>
                <a:gd name="T26" fmla="*/ 0 w 74"/>
                <a:gd name="T27" fmla="*/ 22 h 128"/>
                <a:gd name="T28" fmla="*/ 23 w 74"/>
                <a:gd name="T29" fmla="*/ 0 h 128"/>
                <a:gd name="T30" fmla="*/ 51 w 74"/>
                <a:gd name="T31" fmla="*/ 0 h 128"/>
                <a:gd name="T32" fmla="*/ 74 w 74"/>
                <a:gd name="T33" fmla="*/ 22 h 128"/>
                <a:gd name="T34" fmla="*/ 74 w 74"/>
                <a:gd name="T35" fmla="*/ 40 h 128"/>
                <a:gd name="T36" fmla="*/ 56 w 74"/>
                <a:gd name="T37" fmla="*/ 40 h 128"/>
                <a:gd name="T38" fmla="*/ 56 w 74"/>
                <a:gd name="T39" fmla="*/ 22 h 128"/>
                <a:gd name="T40" fmla="*/ 51 w 74"/>
                <a:gd name="T41" fmla="*/ 18 h 128"/>
                <a:gd name="T42" fmla="*/ 23 w 74"/>
                <a:gd name="T43" fmla="*/ 18 h 128"/>
                <a:gd name="T44" fmla="*/ 18 w 74"/>
                <a:gd name="T45" fmla="*/ 22 h 128"/>
                <a:gd name="T46" fmla="*/ 18 w 74"/>
                <a:gd name="T47" fmla="*/ 50 h 128"/>
                <a:gd name="T48" fmla="*/ 23 w 74"/>
                <a:gd name="T49" fmla="*/ 55 h 128"/>
                <a:gd name="T50" fmla="*/ 51 w 74"/>
                <a:gd name="T51" fmla="*/ 55 h 128"/>
                <a:gd name="T52" fmla="*/ 74 w 74"/>
                <a:gd name="T53" fmla="*/ 78 h 128"/>
                <a:gd name="T54" fmla="*/ 74 w 74"/>
                <a:gd name="T55" fmla="*/ 106 h 128"/>
                <a:gd name="T56" fmla="*/ 51 w 74"/>
                <a:gd name="T57" fmla="*/ 128 h 128"/>
                <a:gd name="T58" fmla="*/ 7 w 74"/>
                <a:gd name="T59" fmla="*/ 95 h 128"/>
                <a:gd name="T60" fmla="*/ 7 w 74"/>
                <a:gd name="T61" fmla="*/ 106 h 128"/>
                <a:gd name="T62" fmla="*/ 23 w 74"/>
                <a:gd name="T63" fmla="*/ 122 h 128"/>
                <a:gd name="T64" fmla="*/ 51 w 74"/>
                <a:gd name="T65" fmla="*/ 122 h 128"/>
                <a:gd name="T66" fmla="*/ 67 w 74"/>
                <a:gd name="T67" fmla="*/ 106 h 128"/>
                <a:gd name="T68" fmla="*/ 67 w 74"/>
                <a:gd name="T69" fmla="*/ 78 h 128"/>
                <a:gd name="T70" fmla="*/ 51 w 74"/>
                <a:gd name="T71" fmla="*/ 62 h 128"/>
                <a:gd name="T72" fmla="*/ 23 w 74"/>
                <a:gd name="T73" fmla="*/ 62 h 128"/>
                <a:gd name="T74" fmla="*/ 12 w 74"/>
                <a:gd name="T75" fmla="*/ 50 h 128"/>
                <a:gd name="T76" fmla="*/ 12 w 74"/>
                <a:gd name="T77" fmla="*/ 22 h 128"/>
                <a:gd name="T78" fmla="*/ 23 w 74"/>
                <a:gd name="T79" fmla="*/ 11 h 128"/>
                <a:gd name="T80" fmla="*/ 51 w 74"/>
                <a:gd name="T81" fmla="*/ 11 h 128"/>
                <a:gd name="T82" fmla="*/ 62 w 74"/>
                <a:gd name="T83" fmla="*/ 22 h 128"/>
                <a:gd name="T84" fmla="*/ 62 w 74"/>
                <a:gd name="T85" fmla="*/ 33 h 128"/>
                <a:gd name="T86" fmla="*/ 67 w 74"/>
                <a:gd name="T87" fmla="*/ 33 h 128"/>
                <a:gd name="T88" fmla="*/ 67 w 74"/>
                <a:gd name="T89" fmla="*/ 22 h 128"/>
                <a:gd name="T90" fmla="*/ 51 w 74"/>
                <a:gd name="T91" fmla="*/ 6 h 128"/>
                <a:gd name="T92" fmla="*/ 23 w 74"/>
                <a:gd name="T93" fmla="*/ 6 h 128"/>
                <a:gd name="T94" fmla="*/ 7 w 74"/>
                <a:gd name="T95" fmla="*/ 22 h 128"/>
                <a:gd name="T96" fmla="*/ 7 w 74"/>
                <a:gd name="T97" fmla="*/ 50 h 128"/>
                <a:gd name="T98" fmla="*/ 23 w 74"/>
                <a:gd name="T99" fmla="*/ 66 h 128"/>
                <a:gd name="T100" fmla="*/ 51 w 74"/>
                <a:gd name="T101" fmla="*/ 66 h 128"/>
                <a:gd name="T102" fmla="*/ 62 w 74"/>
                <a:gd name="T103" fmla="*/ 78 h 128"/>
                <a:gd name="T104" fmla="*/ 62 w 74"/>
                <a:gd name="T105" fmla="*/ 106 h 128"/>
                <a:gd name="T106" fmla="*/ 51 w 74"/>
                <a:gd name="T107" fmla="*/ 117 h 128"/>
                <a:gd name="T108" fmla="*/ 23 w 74"/>
                <a:gd name="T109" fmla="*/ 117 h 128"/>
                <a:gd name="T110" fmla="*/ 12 w 74"/>
                <a:gd name="T111" fmla="*/ 106 h 128"/>
                <a:gd name="T112" fmla="*/ 12 w 74"/>
                <a:gd name="T113" fmla="*/ 95 h 128"/>
                <a:gd name="T114" fmla="*/ 7 w 74"/>
                <a:gd name="T115"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128">
                  <a:moveTo>
                    <a:pt x="51" y="128"/>
                  </a:moveTo>
                  <a:cubicBezTo>
                    <a:pt x="23" y="128"/>
                    <a:pt x="23" y="128"/>
                    <a:pt x="23" y="128"/>
                  </a:cubicBezTo>
                  <a:cubicBezTo>
                    <a:pt x="10" y="128"/>
                    <a:pt x="0" y="118"/>
                    <a:pt x="0" y="106"/>
                  </a:cubicBezTo>
                  <a:cubicBezTo>
                    <a:pt x="0" y="88"/>
                    <a:pt x="0" y="88"/>
                    <a:pt x="0" y="88"/>
                  </a:cubicBezTo>
                  <a:cubicBezTo>
                    <a:pt x="18" y="88"/>
                    <a:pt x="18" y="88"/>
                    <a:pt x="18" y="88"/>
                  </a:cubicBezTo>
                  <a:cubicBezTo>
                    <a:pt x="18" y="106"/>
                    <a:pt x="18" y="106"/>
                    <a:pt x="18" y="106"/>
                  </a:cubicBezTo>
                  <a:cubicBezTo>
                    <a:pt x="18" y="108"/>
                    <a:pt x="20" y="110"/>
                    <a:pt x="23" y="110"/>
                  </a:cubicBezTo>
                  <a:cubicBezTo>
                    <a:pt x="51" y="110"/>
                    <a:pt x="51" y="110"/>
                    <a:pt x="51" y="110"/>
                  </a:cubicBezTo>
                  <a:cubicBezTo>
                    <a:pt x="54" y="110"/>
                    <a:pt x="56" y="108"/>
                    <a:pt x="56" y="106"/>
                  </a:cubicBezTo>
                  <a:cubicBezTo>
                    <a:pt x="56" y="78"/>
                    <a:pt x="56" y="78"/>
                    <a:pt x="56" y="78"/>
                  </a:cubicBezTo>
                  <a:cubicBezTo>
                    <a:pt x="56" y="75"/>
                    <a:pt x="54" y="73"/>
                    <a:pt x="51" y="73"/>
                  </a:cubicBezTo>
                  <a:cubicBezTo>
                    <a:pt x="23" y="73"/>
                    <a:pt x="23" y="73"/>
                    <a:pt x="23" y="73"/>
                  </a:cubicBezTo>
                  <a:cubicBezTo>
                    <a:pt x="10" y="73"/>
                    <a:pt x="0" y="63"/>
                    <a:pt x="0" y="50"/>
                  </a:cubicBezTo>
                  <a:cubicBezTo>
                    <a:pt x="0" y="22"/>
                    <a:pt x="0" y="22"/>
                    <a:pt x="0" y="22"/>
                  </a:cubicBezTo>
                  <a:cubicBezTo>
                    <a:pt x="0" y="10"/>
                    <a:pt x="10" y="0"/>
                    <a:pt x="23" y="0"/>
                  </a:cubicBezTo>
                  <a:cubicBezTo>
                    <a:pt x="51" y="0"/>
                    <a:pt x="51" y="0"/>
                    <a:pt x="51" y="0"/>
                  </a:cubicBezTo>
                  <a:cubicBezTo>
                    <a:pt x="64" y="0"/>
                    <a:pt x="74" y="10"/>
                    <a:pt x="74" y="22"/>
                  </a:cubicBezTo>
                  <a:cubicBezTo>
                    <a:pt x="74" y="40"/>
                    <a:pt x="74" y="40"/>
                    <a:pt x="74" y="40"/>
                  </a:cubicBezTo>
                  <a:cubicBezTo>
                    <a:pt x="56" y="40"/>
                    <a:pt x="56" y="40"/>
                    <a:pt x="56" y="40"/>
                  </a:cubicBezTo>
                  <a:cubicBezTo>
                    <a:pt x="56" y="22"/>
                    <a:pt x="56" y="22"/>
                    <a:pt x="56" y="22"/>
                  </a:cubicBezTo>
                  <a:cubicBezTo>
                    <a:pt x="56" y="20"/>
                    <a:pt x="54" y="18"/>
                    <a:pt x="51" y="18"/>
                  </a:cubicBezTo>
                  <a:cubicBezTo>
                    <a:pt x="23" y="18"/>
                    <a:pt x="23" y="18"/>
                    <a:pt x="23" y="18"/>
                  </a:cubicBezTo>
                  <a:cubicBezTo>
                    <a:pt x="20" y="18"/>
                    <a:pt x="18" y="20"/>
                    <a:pt x="18" y="22"/>
                  </a:cubicBezTo>
                  <a:cubicBezTo>
                    <a:pt x="18" y="50"/>
                    <a:pt x="18" y="50"/>
                    <a:pt x="18" y="50"/>
                  </a:cubicBezTo>
                  <a:cubicBezTo>
                    <a:pt x="18" y="53"/>
                    <a:pt x="20" y="55"/>
                    <a:pt x="23" y="55"/>
                  </a:cubicBezTo>
                  <a:cubicBezTo>
                    <a:pt x="51" y="55"/>
                    <a:pt x="51" y="55"/>
                    <a:pt x="51" y="55"/>
                  </a:cubicBezTo>
                  <a:cubicBezTo>
                    <a:pt x="64" y="55"/>
                    <a:pt x="74" y="65"/>
                    <a:pt x="74" y="78"/>
                  </a:cubicBezTo>
                  <a:cubicBezTo>
                    <a:pt x="74" y="106"/>
                    <a:pt x="74" y="106"/>
                    <a:pt x="74" y="106"/>
                  </a:cubicBezTo>
                  <a:cubicBezTo>
                    <a:pt x="74" y="118"/>
                    <a:pt x="64" y="128"/>
                    <a:pt x="51" y="128"/>
                  </a:cubicBezTo>
                  <a:close/>
                  <a:moveTo>
                    <a:pt x="7" y="95"/>
                  </a:moveTo>
                  <a:cubicBezTo>
                    <a:pt x="7" y="106"/>
                    <a:pt x="7" y="106"/>
                    <a:pt x="7" y="106"/>
                  </a:cubicBezTo>
                  <a:cubicBezTo>
                    <a:pt x="7" y="115"/>
                    <a:pt x="14" y="122"/>
                    <a:pt x="23" y="122"/>
                  </a:cubicBezTo>
                  <a:cubicBezTo>
                    <a:pt x="51" y="122"/>
                    <a:pt x="51" y="122"/>
                    <a:pt x="51" y="122"/>
                  </a:cubicBezTo>
                  <a:cubicBezTo>
                    <a:pt x="60" y="122"/>
                    <a:pt x="67" y="115"/>
                    <a:pt x="67" y="106"/>
                  </a:cubicBezTo>
                  <a:cubicBezTo>
                    <a:pt x="67" y="78"/>
                    <a:pt x="67" y="78"/>
                    <a:pt x="67" y="78"/>
                  </a:cubicBezTo>
                  <a:cubicBezTo>
                    <a:pt x="67" y="69"/>
                    <a:pt x="60" y="62"/>
                    <a:pt x="51" y="62"/>
                  </a:cubicBezTo>
                  <a:cubicBezTo>
                    <a:pt x="23" y="62"/>
                    <a:pt x="23" y="62"/>
                    <a:pt x="23" y="62"/>
                  </a:cubicBezTo>
                  <a:cubicBezTo>
                    <a:pt x="17" y="62"/>
                    <a:pt x="12" y="57"/>
                    <a:pt x="12" y="50"/>
                  </a:cubicBezTo>
                  <a:cubicBezTo>
                    <a:pt x="12" y="22"/>
                    <a:pt x="12" y="22"/>
                    <a:pt x="12" y="22"/>
                  </a:cubicBezTo>
                  <a:cubicBezTo>
                    <a:pt x="12" y="16"/>
                    <a:pt x="17" y="11"/>
                    <a:pt x="23" y="11"/>
                  </a:cubicBezTo>
                  <a:cubicBezTo>
                    <a:pt x="51" y="11"/>
                    <a:pt x="51" y="11"/>
                    <a:pt x="51" y="11"/>
                  </a:cubicBezTo>
                  <a:cubicBezTo>
                    <a:pt x="57" y="11"/>
                    <a:pt x="62" y="16"/>
                    <a:pt x="62" y="22"/>
                  </a:cubicBezTo>
                  <a:cubicBezTo>
                    <a:pt x="62" y="33"/>
                    <a:pt x="62" y="33"/>
                    <a:pt x="62" y="33"/>
                  </a:cubicBezTo>
                  <a:cubicBezTo>
                    <a:pt x="67" y="33"/>
                    <a:pt x="67" y="33"/>
                    <a:pt x="67" y="33"/>
                  </a:cubicBezTo>
                  <a:cubicBezTo>
                    <a:pt x="67" y="22"/>
                    <a:pt x="67" y="22"/>
                    <a:pt x="67" y="22"/>
                  </a:cubicBezTo>
                  <a:cubicBezTo>
                    <a:pt x="67" y="13"/>
                    <a:pt x="60" y="6"/>
                    <a:pt x="51" y="6"/>
                  </a:cubicBezTo>
                  <a:cubicBezTo>
                    <a:pt x="23" y="6"/>
                    <a:pt x="23" y="6"/>
                    <a:pt x="23" y="6"/>
                  </a:cubicBezTo>
                  <a:cubicBezTo>
                    <a:pt x="14" y="6"/>
                    <a:pt x="7" y="13"/>
                    <a:pt x="7" y="22"/>
                  </a:cubicBezTo>
                  <a:cubicBezTo>
                    <a:pt x="7" y="50"/>
                    <a:pt x="7" y="50"/>
                    <a:pt x="7" y="50"/>
                  </a:cubicBezTo>
                  <a:cubicBezTo>
                    <a:pt x="7" y="59"/>
                    <a:pt x="14" y="66"/>
                    <a:pt x="23" y="66"/>
                  </a:cubicBezTo>
                  <a:cubicBezTo>
                    <a:pt x="51" y="66"/>
                    <a:pt x="51" y="66"/>
                    <a:pt x="51" y="66"/>
                  </a:cubicBezTo>
                  <a:cubicBezTo>
                    <a:pt x="57" y="66"/>
                    <a:pt x="62" y="71"/>
                    <a:pt x="62" y="78"/>
                  </a:cubicBezTo>
                  <a:cubicBezTo>
                    <a:pt x="62" y="106"/>
                    <a:pt x="62" y="106"/>
                    <a:pt x="62" y="106"/>
                  </a:cubicBezTo>
                  <a:cubicBezTo>
                    <a:pt x="62" y="112"/>
                    <a:pt x="57" y="117"/>
                    <a:pt x="51" y="117"/>
                  </a:cubicBezTo>
                  <a:cubicBezTo>
                    <a:pt x="23" y="117"/>
                    <a:pt x="23" y="117"/>
                    <a:pt x="23" y="117"/>
                  </a:cubicBezTo>
                  <a:cubicBezTo>
                    <a:pt x="17" y="117"/>
                    <a:pt x="12" y="112"/>
                    <a:pt x="12" y="106"/>
                  </a:cubicBezTo>
                  <a:cubicBezTo>
                    <a:pt x="12" y="95"/>
                    <a:pt x="12" y="95"/>
                    <a:pt x="12" y="95"/>
                  </a:cubicBezTo>
                  <a:lnTo>
                    <a:pt x="7"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100" name="Rectangle 14">
              <a:extLst>
                <a:ext uri="{FF2B5EF4-FFF2-40B4-BE49-F238E27FC236}">
                  <a16:creationId xmlns:a16="http://schemas.microsoft.com/office/drawing/2014/main" xmlns="" id="{C57B07C6-DC72-46F4-81F5-28B498ACB889}"/>
                </a:ext>
              </a:extLst>
            </p:cNvPr>
            <p:cNvSpPr>
              <a:spLocks noChangeArrowheads="1"/>
            </p:cNvSpPr>
            <p:nvPr/>
          </p:nvSpPr>
          <p:spPr bwMode="auto">
            <a:xfrm>
              <a:off x="797" y="3080"/>
              <a:ext cx="1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101" name="Freeform 15">
              <a:extLst>
                <a:ext uri="{FF2B5EF4-FFF2-40B4-BE49-F238E27FC236}">
                  <a16:creationId xmlns:a16="http://schemas.microsoft.com/office/drawing/2014/main" xmlns="" id="{3E9D6DE8-781A-4C63-8B64-D76F1B045493}"/>
                </a:ext>
              </a:extLst>
            </p:cNvPr>
            <p:cNvSpPr>
              <a:spLocks noEditPoints="1"/>
            </p:cNvSpPr>
            <p:nvPr/>
          </p:nvSpPr>
          <p:spPr bwMode="auto">
            <a:xfrm>
              <a:off x="793" y="3077"/>
              <a:ext cx="20" cy="24"/>
            </a:xfrm>
            <a:custGeom>
              <a:avLst/>
              <a:gdLst>
                <a:gd name="T0" fmla="*/ 20 w 20"/>
                <a:gd name="T1" fmla="*/ 24 h 24"/>
                <a:gd name="T2" fmla="*/ 0 w 20"/>
                <a:gd name="T3" fmla="*/ 24 h 24"/>
                <a:gd name="T4" fmla="*/ 0 w 20"/>
                <a:gd name="T5" fmla="*/ 0 h 24"/>
                <a:gd name="T6" fmla="*/ 20 w 20"/>
                <a:gd name="T7" fmla="*/ 0 h 24"/>
                <a:gd name="T8" fmla="*/ 20 w 20"/>
                <a:gd name="T9" fmla="*/ 24 h 24"/>
                <a:gd name="T10" fmla="*/ 8 w 20"/>
                <a:gd name="T11" fmla="*/ 16 h 24"/>
                <a:gd name="T12" fmla="*/ 13 w 20"/>
                <a:gd name="T13" fmla="*/ 16 h 24"/>
                <a:gd name="T14" fmla="*/ 13 w 20"/>
                <a:gd name="T15" fmla="*/ 7 h 24"/>
                <a:gd name="T16" fmla="*/ 8 w 20"/>
                <a:gd name="T17" fmla="*/ 7 h 24"/>
                <a:gd name="T18" fmla="*/ 8 w 20"/>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4">
                  <a:moveTo>
                    <a:pt x="20" y="24"/>
                  </a:moveTo>
                  <a:lnTo>
                    <a:pt x="0" y="24"/>
                  </a:lnTo>
                  <a:lnTo>
                    <a:pt x="0" y="0"/>
                  </a:lnTo>
                  <a:lnTo>
                    <a:pt x="20" y="0"/>
                  </a:lnTo>
                  <a:lnTo>
                    <a:pt x="20" y="24"/>
                  </a:lnTo>
                  <a:close/>
                  <a:moveTo>
                    <a:pt x="8" y="16"/>
                  </a:moveTo>
                  <a:lnTo>
                    <a:pt x="13" y="16"/>
                  </a:lnTo>
                  <a:lnTo>
                    <a:pt x="13" y="7"/>
                  </a:lnTo>
                  <a:lnTo>
                    <a:pt x="8" y="7"/>
                  </a:lnTo>
                  <a:lnTo>
                    <a:pt x="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102" name="Rectangle 16">
              <a:extLst>
                <a:ext uri="{FF2B5EF4-FFF2-40B4-BE49-F238E27FC236}">
                  <a16:creationId xmlns:a16="http://schemas.microsoft.com/office/drawing/2014/main" xmlns="" id="{C5B33148-0539-41F7-A613-DCBFB1D78962}"/>
                </a:ext>
              </a:extLst>
            </p:cNvPr>
            <p:cNvSpPr>
              <a:spLocks noChangeArrowheads="1"/>
            </p:cNvSpPr>
            <p:nvPr/>
          </p:nvSpPr>
          <p:spPr bwMode="auto">
            <a:xfrm>
              <a:off x="797" y="3217"/>
              <a:ext cx="13"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103" name="Freeform 17">
              <a:extLst>
                <a:ext uri="{FF2B5EF4-FFF2-40B4-BE49-F238E27FC236}">
                  <a16:creationId xmlns:a16="http://schemas.microsoft.com/office/drawing/2014/main" xmlns="" id="{80E610BD-0974-4801-B75B-3AEC99CC1B4B}"/>
                </a:ext>
              </a:extLst>
            </p:cNvPr>
            <p:cNvSpPr>
              <a:spLocks noEditPoints="1"/>
            </p:cNvSpPr>
            <p:nvPr/>
          </p:nvSpPr>
          <p:spPr bwMode="auto">
            <a:xfrm>
              <a:off x="793" y="3214"/>
              <a:ext cx="20" cy="24"/>
            </a:xfrm>
            <a:custGeom>
              <a:avLst/>
              <a:gdLst>
                <a:gd name="T0" fmla="*/ 20 w 20"/>
                <a:gd name="T1" fmla="*/ 24 h 24"/>
                <a:gd name="T2" fmla="*/ 0 w 20"/>
                <a:gd name="T3" fmla="*/ 24 h 24"/>
                <a:gd name="T4" fmla="*/ 0 w 20"/>
                <a:gd name="T5" fmla="*/ 0 h 24"/>
                <a:gd name="T6" fmla="*/ 20 w 20"/>
                <a:gd name="T7" fmla="*/ 0 h 24"/>
                <a:gd name="T8" fmla="*/ 20 w 20"/>
                <a:gd name="T9" fmla="*/ 24 h 24"/>
                <a:gd name="T10" fmla="*/ 8 w 20"/>
                <a:gd name="T11" fmla="*/ 17 h 24"/>
                <a:gd name="T12" fmla="*/ 13 w 20"/>
                <a:gd name="T13" fmla="*/ 17 h 24"/>
                <a:gd name="T14" fmla="*/ 13 w 20"/>
                <a:gd name="T15" fmla="*/ 8 h 24"/>
                <a:gd name="T16" fmla="*/ 8 w 20"/>
                <a:gd name="T17" fmla="*/ 8 h 24"/>
                <a:gd name="T18" fmla="*/ 8 w 20"/>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4">
                  <a:moveTo>
                    <a:pt x="20" y="24"/>
                  </a:moveTo>
                  <a:lnTo>
                    <a:pt x="0" y="24"/>
                  </a:lnTo>
                  <a:lnTo>
                    <a:pt x="0" y="0"/>
                  </a:lnTo>
                  <a:lnTo>
                    <a:pt x="20" y="0"/>
                  </a:lnTo>
                  <a:lnTo>
                    <a:pt x="20" y="24"/>
                  </a:lnTo>
                  <a:close/>
                  <a:moveTo>
                    <a:pt x="8" y="17"/>
                  </a:moveTo>
                  <a:lnTo>
                    <a:pt x="13" y="17"/>
                  </a:lnTo>
                  <a:lnTo>
                    <a:pt x="13" y="8"/>
                  </a:lnTo>
                  <a:lnTo>
                    <a:pt x="8" y="8"/>
                  </a:lnTo>
                  <a:lnTo>
                    <a:pt x="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104" name="Rectangle 18">
              <a:extLst>
                <a:ext uri="{FF2B5EF4-FFF2-40B4-BE49-F238E27FC236}">
                  <a16:creationId xmlns:a16="http://schemas.microsoft.com/office/drawing/2014/main" xmlns="" id="{F2F44AA3-EBAE-407A-B14D-334081AE4886}"/>
                </a:ext>
              </a:extLst>
            </p:cNvPr>
            <p:cNvSpPr>
              <a:spLocks noChangeArrowheads="1"/>
            </p:cNvSpPr>
            <p:nvPr/>
          </p:nvSpPr>
          <p:spPr bwMode="auto">
            <a:xfrm>
              <a:off x="726" y="3154"/>
              <a:ext cx="16"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105" name="Freeform 19">
              <a:extLst>
                <a:ext uri="{FF2B5EF4-FFF2-40B4-BE49-F238E27FC236}">
                  <a16:creationId xmlns:a16="http://schemas.microsoft.com/office/drawing/2014/main" xmlns="" id="{C6B977CD-EAFB-4B3E-8693-51C62B606BD2}"/>
                </a:ext>
              </a:extLst>
            </p:cNvPr>
            <p:cNvSpPr>
              <a:spLocks noEditPoints="1"/>
            </p:cNvSpPr>
            <p:nvPr/>
          </p:nvSpPr>
          <p:spPr bwMode="auto">
            <a:xfrm>
              <a:off x="722" y="3151"/>
              <a:ext cx="23" cy="20"/>
            </a:xfrm>
            <a:custGeom>
              <a:avLst/>
              <a:gdLst>
                <a:gd name="T0" fmla="*/ 23 w 23"/>
                <a:gd name="T1" fmla="*/ 20 h 20"/>
                <a:gd name="T2" fmla="*/ 0 w 23"/>
                <a:gd name="T3" fmla="*/ 20 h 20"/>
                <a:gd name="T4" fmla="*/ 0 w 23"/>
                <a:gd name="T5" fmla="*/ 0 h 20"/>
                <a:gd name="T6" fmla="*/ 23 w 23"/>
                <a:gd name="T7" fmla="*/ 0 h 20"/>
                <a:gd name="T8" fmla="*/ 23 w 23"/>
                <a:gd name="T9" fmla="*/ 20 h 20"/>
                <a:gd name="T10" fmla="*/ 7 w 23"/>
                <a:gd name="T11" fmla="*/ 12 h 20"/>
                <a:gd name="T12" fmla="*/ 17 w 23"/>
                <a:gd name="T13" fmla="*/ 12 h 20"/>
                <a:gd name="T14" fmla="*/ 17 w 23"/>
                <a:gd name="T15" fmla="*/ 6 h 20"/>
                <a:gd name="T16" fmla="*/ 7 w 23"/>
                <a:gd name="T17" fmla="*/ 6 h 20"/>
                <a:gd name="T18" fmla="*/ 7 w 23"/>
                <a:gd name="T1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0">
                  <a:moveTo>
                    <a:pt x="23" y="20"/>
                  </a:moveTo>
                  <a:lnTo>
                    <a:pt x="0" y="20"/>
                  </a:lnTo>
                  <a:lnTo>
                    <a:pt x="0" y="0"/>
                  </a:lnTo>
                  <a:lnTo>
                    <a:pt x="23" y="0"/>
                  </a:lnTo>
                  <a:lnTo>
                    <a:pt x="23" y="20"/>
                  </a:lnTo>
                  <a:close/>
                  <a:moveTo>
                    <a:pt x="7" y="12"/>
                  </a:moveTo>
                  <a:lnTo>
                    <a:pt x="17" y="12"/>
                  </a:lnTo>
                  <a:lnTo>
                    <a:pt x="17" y="6"/>
                  </a:lnTo>
                  <a:lnTo>
                    <a:pt x="7" y="6"/>
                  </a:lnTo>
                  <a:lnTo>
                    <a:pt x="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106" name="Rectangle 20">
              <a:extLst>
                <a:ext uri="{FF2B5EF4-FFF2-40B4-BE49-F238E27FC236}">
                  <a16:creationId xmlns:a16="http://schemas.microsoft.com/office/drawing/2014/main" xmlns="" id="{73683975-1176-44D5-895B-B8AFA0205850}"/>
                </a:ext>
              </a:extLst>
            </p:cNvPr>
            <p:cNvSpPr>
              <a:spLocks noChangeArrowheads="1"/>
            </p:cNvSpPr>
            <p:nvPr/>
          </p:nvSpPr>
          <p:spPr bwMode="auto">
            <a:xfrm>
              <a:off x="860" y="3154"/>
              <a:ext cx="16"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107" name="Freeform 21">
              <a:extLst>
                <a:ext uri="{FF2B5EF4-FFF2-40B4-BE49-F238E27FC236}">
                  <a16:creationId xmlns:a16="http://schemas.microsoft.com/office/drawing/2014/main" xmlns="" id="{3EF7D646-D2B8-4E6D-A878-3A3F93CD4276}"/>
                </a:ext>
              </a:extLst>
            </p:cNvPr>
            <p:cNvSpPr>
              <a:spLocks noEditPoints="1"/>
            </p:cNvSpPr>
            <p:nvPr/>
          </p:nvSpPr>
          <p:spPr bwMode="auto">
            <a:xfrm>
              <a:off x="857" y="3151"/>
              <a:ext cx="24" cy="20"/>
            </a:xfrm>
            <a:custGeom>
              <a:avLst/>
              <a:gdLst>
                <a:gd name="T0" fmla="*/ 24 w 24"/>
                <a:gd name="T1" fmla="*/ 20 h 20"/>
                <a:gd name="T2" fmla="*/ 0 w 24"/>
                <a:gd name="T3" fmla="*/ 20 h 20"/>
                <a:gd name="T4" fmla="*/ 0 w 24"/>
                <a:gd name="T5" fmla="*/ 0 h 20"/>
                <a:gd name="T6" fmla="*/ 24 w 24"/>
                <a:gd name="T7" fmla="*/ 0 h 20"/>
                <a:gd name="T8" fmla="*/ 24 w 24"/>
                <a:gd name="T9" fmla="*/ 20 h 20"/>
                <a:gd name="T10" fmla="*/ 6 w 24"/>
                <a:gd name="T11" fmla="*/ 12 h 20"/>
                <a:gd name="T12" fmla="*/ 16 w 24"/>
                <a:gd name="T13" fmla="*/ 12 h 20"/>
                <a:gd name="T14" fmla="*/ 16 w 24"/>
                <a:gd name="T15" fmla="*/ 6 h 20"/>
                <a:gd name="T16" fmla="*/ 6 w 24"/>
                <a:gd name="T17" fmla="*/ 6 h 20"/>
                <a:gd name="T18" fmla="*/ 6 w 24"/>
                <a:gd name="T1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0">
                  <a:moveTo>
                    <a:pt x="24" y="20"/>
                  </a:moveTo>
                  <a:lnTo>
                    <a:pt x="0" y="20"/>
                  </a:lnTo>
                  <a:lnTo>
                    <a:pt x="0" y="0"/>
                  </a:lnTo>
                  <a:lnTo>
                    <a:pt x="24" y="0"/>
                  </a:lnTo>
                  <a:lnTo>
                    <a:pt x="24" y="20"/>
                  </a:lnTo>
                  <a:close/>
                  <a:moveTo>
                    <a:pt x="6" y="12"/>
                  </a:moveTo>
                  <a:lnTo>
                    <a:pt x="16" y="12"/>
                  </a:lnTo>
                  <a:lnTo>
                    <a:pt x="16" y="6"/>
                  </a:lnTo>
                  <a:lnTo>
                    <a:pt x="6" y="6"/>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108" name="Freeform 22">
              <a:extLst>
                <a:ext uri="{FF2B5EF4-FFF2-40B4-BE49-F238E27FC236}">
                  <a16:creationId xmlns:a16="http://schemas.microsoft.com/office/drawing/2014/main" xmlns="" id="{382704CB-DD18-40DA-92D2-5FFD1EC266F0}"/>
                </a:ext>
              </a:extLst>
            </p:cNvPr>
            <p:cNvSpPr>
              <a:spLocks/>
            </p:cNvSpPr>
            <p:nvPr/>
          </p:nvSpPr>
          <p:spPr bwMode="auto">
            <a:xfrm>
              <a:off x="1072" y="3055"/>
              <a:ext cx="73" cy="133"/>
            </a:xfrm>
            <a:custGeom>
              <a:avLst/>
              <a:gdLst>
                <a:gd name="T0" fmla="*/ 47 w 67"/>
                <a:gd name="T1" fmla="*/ 122 h 122"/>
                <a:gd name="T2" fmla="*/ 19 w 67"/>
                <a:gd name="T3" fmla="*/ 122 h 122"/>
                <a:gd name="T4" fmla="*/ 0 w 67"/>
                <a:gd name="T5" fmla="*/ 103 h 122"/>
                <a:gd name="T6" fmla="*/ 0 w 67"/>
                <a:gd name="T7" fmla="*/ 88 h 122"/>
                <a:gd name="T8" fmla="*/ 11 w 67"/>
                <a:gd name="T9" fmla="*/ 88 h 122"/>
                <a:gd name="T10" fmla="*/ 11 w 67"/>
                <a:gd name="T11" fmla="*/ 103 h 122"/>
                <a:gd name="T12" fmla="*/ 19 w 67"/>
                <a:gd name="T13" fmla="*/ 110 h 122"/>
                <a:gd name="T14" fmla="*/ 47 w 67"/>
                <a:gd name="T15" fmla="*/ 110 h 122"/>
                <a:gd name="T16" fmla="*/ 55 w 67"/>
                <a:gd name="T17" fmla="*/ 103 h 122"/>
                <a:gd name="T18" fmla="*/ 55 w 67"/>
                <a:gd name="T19" fmla="*/ 74 h 122"/>
                <a:gd name="T20" fmla="*/ 47 w 67"/>
                <a:gd name="T21" fmla="*/ 66 h 122"/>
                <a:gd name="T22" fmla="*/ 19 w 67"/>
                <a:gd name="T23" fmla="*/ 66 h 122"/>
                <a:gd name="T24" fmla="*/ 0 w 67"/>
                <a:gd name="T25" fmla="*/ 47 h 122"/>
                <a:gd name="T26" fmla="*/ 0 w 67"/>
                <a:gd name="T27" fmla="*/ 19 h 122"/>
                <a:gd name="T28" fmla="*/ 19 w 67"/>
                <a:gd name="T29" fmla="*/ 0 h 122"/>
                <a:gd name="T30" fmla="*/ 47 w 67"/>
                <a:gd name="T31" fmla="*/ 0 h 122"/>
                <a:gd name="T32" fmla="*/ 67 w 67"/>
                <a:gd name="T33" fmla="*/ 19 h 122"/>
                <a:gd name="T34" fmla="*/ 67 w 67"/>
                <a:gd name="T35" fmla="*/ 33 h 122"/>
                <a:gd name="T36" fmla="*/ 55 w 67"/>
                <a:gd name="T37" fmla="*/ 33 h 122"/>
                <a:gd name="T38" fmla="*/ 55 w 67"/>
                <a:gd name="T39" fmla="*/ 19 h 122"/>
                <a:gd name="T40" fmla="*/ 47 w 67"/>
                <a:gd name="T41" fmla="*/ 11 h 122"/>
                <a:gd name="T42" fmla="*/ 19 w 67"/>
                <a:gd name="T43" fmla="*/ 11 h 122"/>
                <a:gd name="T44" fmla="*/ 11 w 67"/>
                <a:gd name="T45" fmla="*/ 19 h 122"/>
                <a:gd name="T46" fmla="*/ 11 w 67"/>
                <a:gd name="T47" fmla="*/ 47 h 122"/>
                <a:gd name="T48" fmla="*/ 19 w 67"/>
                <a:gd name="T49" fmla="*/ 55 h 122"/>
                <a:gd name="T50" fmla="*/ 47 w 67"/>
                <a:gd name="T51" fmla="*/ 55 h 122"/>
                <a:gd name="T52" fmla="*/ 67 w 67"/>
                <a:gd name="T53" fmla="*/ 74 h 122"/>
                <a:gd name="T54" fmla="*/ 67 w 67"/>
                <a:gd name="T55" fmla="*/ 103 h 122"/>
                <a:gd name="T56" fmla="*/ 47 w 67"/>
                <a:gd name="T5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122">
                  <a:moveTo>
                    <a:pt x="47" y="122"/>
                  </a:moveTo>
                  <a:cubicBezTo>
                    <a:pt x="19" y="122"/>
                    <a:pt x="19" y="122"/>
                    <a:pt x="19" y="122"/>
                  </a:cubicBezTo>
                  <a:cubicBezTo>
                    <a:pt x="9" y="122"/>
                    <a:pt x="0" y="113"/>
                    <a:pt x="0" y="103"/>
                  </a:cubicBezTo>
                  <a:cubicBezTo>
                    <a:pt x="0" y="88"/>
                    <a:pt x="0" y="88"/>
                    <a:pt x="0" y="88"/>
                  </a:cubicBezTo>
                  <a:cubicBezTo>
                    <a:pt x="11" y="88"/>
                    <a:pt x="11" y="88"/>
                    <a:pt x="11" y="88"/>
                  </a:cubicBezTo>
                  <a:cubicBezTo>
                    <a:pt x="11" y="103"/>
                    <a:pt x="11" y="103"/>
                    <a:pt x="11" y="103"/>
                  </a:cubicBezTo>
                  <a:cubicBezTo>
                    <a:pt x="11" y="107"/>
                    <a:pt x="15" y="110"/>
                    <a:pt x="19" y="110"/>
                  </a:cubicBezTo>
                  <a:cubicBezTo>
                    <a:pt x="47" y="110"/>
                    <a:pt x="47" y="110"/>
                    <a:pt x="47" y="110"/>
                  </a:cubicBezTo>
                  <a:cubicBezTo>
                    <a:pt x="52" y="110"/>
                    <a:pt x="55" y="107"/>
                    <a:pt x="55" y="103"/>
                  </a:cubicBezTo>
                  <a:cubicBezTo>
                    <a:pt x="55" y="74"/>
                    <a:pt x="55" y="74"/>
                    <a:pt x="55" y="74"/>
                  </a:cubicBezTo>
                  <a:cubicBezTo>
                    <a:pt x="55" y="70"/>
                    <a:pt x="52" y="66"/>
                    <a:pt x="47" y="66"/>
                  </a:cubicBezTo>
                  <a:cubicBezTo>
                    <a:pt x="19" y="66"/>
                    <a:pt x="19" y="66"/>
                    <a:pt x="19" y="66"/>
                  </a:cubicBezTo>
                  <a:cubicBezTo>
                    <a:pt x="9" y="66"/>
                    <a:pt x="0" y="58"/>
                    <a:pt x="0" y="47"/>
                  </a:cubicBezTo>
                  <a:cubicBezTo>
                    <a:pt x="0" y="19"/>
                    <a:pt x="0" y="19"/>
                    <a:pt x="0" y="19"/>
                  </a:cubicBezTo>
                  <a:cubicBezTo>
                    <a:pt x="0" y="8"/>
                    <a:pt x="9" y="0"/>
                    <a:pt x="19" y="0"/>
                  </a:cubicBezTo>
                  <a:cubicBezTo>
                    <a:pt x="47" y="0"/>
                    <a:pt x="47" y="0"/>
                    <a:pt x="47" y="0"/>
                  </a:cubicBezTo>
                  <a:cubicBezTo>
                    <a:pt x="58" y="0"/>
                    <a:pt x="67" y="8"/>
                    <a:pt x="67" y="19"/>
                  </a:cubicBezTo>
                  <a:cubicBezTo>
                    <a:pt x="67" y="33"/>
                    <a:pt x="67" y="33"/>
                    <a:pt x="67" y="33"/>
                  </a:cubicBezTo>
                  <a:cubicBezTo>
                    <a:pt x="55" y="33"/>
                    <a:pt x="55" y="33"/>
                    <a:pt x="55" y="33"/>
                  </a:cubicBezTo>
                  <a:cubicBezTo>
                    <a:pt x="55" y="19"/>
                    <a:pt x="55" y="19"/>
                    <a:pt x="55" y="19"/>
                  </a:cubicBezTo>
                  <a:cubicBezTo>
                    <a:pt x="55" y="14"/>
                    <a:pt x="52" y="11"/>
                    <a:pt x="47" y="11"/>
                  </a:cubicBezTo>
                  <a:cubicBezTo>
                    <a:pt x="19" y="11"/>
                    <a:pt x="19" y="11"/>
                    <a:pt x="19" y="11"/>
                  </a:cubicBezTo>
                  <a:cubicBezTo>
                    <a:pt x="15" y="11"/>
                    <a:pt x="11" y="14"/>
                    <a:pt x="11" y="19"/>
                  </a:cubicBezTo>
                  <a:cubicBezTo>
                    <a:pt x="11" y="47"/>
                    <a:pt x="11" y="47"/>
                    <a:pt x="11" y="47"/>
                  </a:cubicBezTo>
                  <a:cubicBezTo>
                    <a:pt x="11" y="51"/>
                    <a:pt x="15" y="55"/>
                    <a:pt x="19" y="55"/>
                  </a:cubicBezTo>
                  <a:cubicBezTo>
                    <a:pt x="47" y="55"/>
                    <a:pt x="47" y="55"/>
                    <a:pt x="47" y="55"/>
                  </a:cubicBezTo>
                  <a:cubicBezTo>
                    <a:pt x="58" y="55"/>
                    <a:pt x="67" y="64"/>
                    <a:pt x="67" y="74"/>
                  </a:cubicBezTo>
                  <a:cubicBezTo>
                    <a:pt x="67" y="103"/>
                    <a:pt x="67" y="103"/>
                    <a:pt x="67" y="103"/>
                  </a:cubicBezTo>
                  <a:cubicBezTo>
                    <a:pt x="67" y="113"/>
                    <a:pt x="58" y="122"/>
                    <a:pt x="47"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109" name="Freeform 23">
              <a:extLst>
                <a:ext uri="{FF2B5EF4-FFF2-40B4-BE49-F238E27FC236}">
                  <a16:creationId xmlns:a16="http://schemas.microsoft.com/office/drawing/2014/main" xmlns="" id="{3345D4C9-4028-424B-ABE3-9B94074FF743}"/>
                </a:ext>
              </a:extLst>
            </p:cNvPr>
            <p:cNvSpPr>
              <a:spLocks noEditPoints="1"/>
            </p:cNvSpPr>
            <p:nvPr/>
          </p:nvSpPr>
          <p:spPr bwMode="auto">
            <a:xfrm>
              <a:off x="1068" y="3051"/>
              <a:ext cx="80" cy="140"/>
            </a:xfrm>
            <a:custGeom>
              <a:avLst/>
              <a:gdLst>
                <a:gd name="T0" fmla="*/ 50 w 73"/>
                <a:gd name="T1" fmla="*/ 129 h 129"/>
                <a:gd name="T2" fmla="*/ 22 w 73"/>
                <a:gd name="T3" fmla="*/ 129 h 129"/>
                <a:gd name="T4" fmla="*/ 0 w 73"/>
                <a:gd name="T5" fmla="*/ 107 h 129"/>
                <a:gd name="T6" fmla="*/ 0 w 73"/>
                <a:gd name="T7" fmla="*/ 89 h 129"/>
                <a:gd name="T8" fmla="*/ 18 w 73"/>
                <a:gd name="T9" fmla="*/ 89 h 129"/>
                <a:gd name="T10" fmla="*/ 18 w 73"/>
                <a:gd name="T11" fmla="*/ 107 h 129"/>
                <a:gd name="T12" fmla="*/ 22 w 73"/>
                <a:gd name="T13" fmla="*/ 111 h 129"/>
                <a:gd name="T14" fmla="*/ 50 w 73"/>
                <a:gd name="T15" fmla="*/ 111 h 129"/>
                <a:gd name="T16" fmla="*/ 55 w 73"/>
                <a:gd name="T17" fmla="*/ 107 h 129"/>
                <a:gd name="T18" fmla="*/ 55 w 73"/>
                <a:gd name="T19" fmla="*/ 78 h 129"/>
                <a:gd name="T20" fmla="*/ 50 w 73"/>
                <a:gd name="T21" fmla="*/ 74 h 129"/>
                <a:gd name="T22" fmla="*/ 22 w 73"/>
                <a:gd name="T23" fmla="*/ 74 h 129"/>
                <a:gd name="T24" fmla="*/ 0 w 73"/>
                <a:gd name="T25" fmla="*/ 51 h 129"/>
                <a:gd name="T26" fmla="*/ 0 w 73"/>
                <a:gd name="T27" fmla="*/ 23 h 129"/>
                <a:gd name="T28" fmla="*/ 22 w 73"/>
                <a:gd name="T29" fmla="*/ 0 h 129"/>
                <a:gd name="T30" fmla="*/ 50 w 73"/>
                <a:gd name="T31" fmla="*/ 0 h 129"/>
                <a:gd name="T32" fmla="*/ 73 w 73"/>
                <a:gd name="T33" fmla="*/ 23 h 129"/>
                <a:gd name="T34" fmla="*/ 73 w 73"/>
                <a:gd name="T35" fmla="*/ 40 h 129"/>
                <a:gd name="T36" fmla="*/ 55 w 73"/>
                <a:gd name="T37" fmla="*/ 40 h 129"/>
                <a:gd name="T38" fmla="*/ 55 w 73"/>
                <a:gd name="T39" fmla="*/ 23 h 129"/>
                <a:gd name="T40" fmla="*/ 50 w 73"/>
                <a:gd name="T41" fmla="*/ 18 h 129"/>
                <a:gd name="T42" fmla="*/ 22 w 73"/>
                <a:gd name="T43" fmla="*/ 18 h 129"/>
                <a:gd name="T44" fmla="*/ 18 w 73"/>
                <a:gd name="T45" fmla="*/ 23 h 129"/>
                <a:gd name="T46" fmla="*/ 18 w 73"/>
                <a:gd name="T47" fmla="*/ 51 h 129"/>
                <a:gd name="T48" fmla="*/ 22 w 73"/>
                <a:gd name="T49" fmla="*/ 56 h 129"/>
                <a:gd name="T50" fmla="*/ 50 w 73"/>
                <a:gd name="T51" fmla="*/ 56 h 129"/>
                <a:gd name="T52" fmla="*/ 73 w 73"/>
                <a:gd name="T53" fmla="*/ 78 h 129"/>
                <a:gd name="T54" fmla="*/ 73 w 73"/>
                <a:gd name="T55" fmla="*/ 107 h 129"/>
                <a:gd name="T56" fmla="*/ 50 w 73"/>
                <a:gd name="T57" fmla="*/ 129 h 129"/>
                <a:gd name="T58" fmla="*/ 6 w 73"/>
                <a:gd name="T59" fmla="*/ 96 h 129"/>
                <a:gd name="T60" fmla="*/ 6 w 73"/>
                <a:gd name="T61" fmla="*/ 107 h 129"/>
                <a:gd name="T62" fmla="*/ 22 w 73"/>
                <a:gd name="T63" fmla="*/ 123 h 129"/>
                <a:gd name="T64" fmla="*/ 50 w 73"/>
                <a:gd name="T65" fmla="*/ 123 h 129"/>
                <a:gd name="T66" fmla="*/ 66 w 73"/>
                <a:gd name="T67" fmla="*/ 107 h 129"/>
                <a:gd name="T68" fmla="*/ 66 w 73"/>
                <a:gd name="T69" fmla="*/ 78 h 129"/>
                <a:gd name="T70" fmla="*/ 50 w 73"/>
                <a:gd name="T71" fmla="*/ 62 h 129"/>
                <a:gd name="T72" fmla="*/ 22 w 73"/>
                <a:gd name="T73" fmla="*/ 62 h 129"/>
                <a:gd name="T74" fmla="*/ 11 w 73"/>
                <a:gd name="T75" fmla="*/ 51 h 129"/>
                <a:gd name="T76" fmla="*/ 11 w 73"/>
                <a:gd name="T77" fmla="*/ 23 h 129"/>
                <a:gd name="T78" fmla="*/ 22 w 73"/>
                <a:gd name="T79" fmla="*/ 12 h 129"/>
                <a:gd name="T80" fmla="*/ 50 w 73"/>
                <a:gd name="T81" fmla="*/ 12 h 129"/>
                <a:gd name="T82" fmla="*/ 62 w 73"/>
                <a:gd name="T83" fmla="*/ 23 h 129"/>
                <a:gd name="T84" fmla="*/ 62 w 73"/>
                <a:gd name="T85" fmla="*/ 34 h 129"/>
                <a:gd name="T86" fmla="*/ 66 w 73"/>
                <a:gd name="T87" fmla="*/ 34 h 129"/>
                <a:gd name="T88" fmla="*/ 66 w 73"/>
                <a:gd name="T89" fmla="*/ 23 h 129"/>
                <a:gd name="T90" fmla="*/ 50 w 73"/>
                <a:gd name="T91" fmla="*/ 7 h 129"/>
                <a:gd name="T92" fmla="*/ 22 w 73"/>
                <a:gd name="T93" fmla="*/ 7 h 129"/>
                <a:gd name="T94" fmla="*/ 6 w 73"/>
                <a:gd name="T95" fmla="*/ 23 h 129"/>
                <a:gd name="T96" fmla="*/ 6 w 73"/>
                <a:gd name="T97" fmla="*/ 51 h 129"/>
                <a:gd name="T98" fmla="*/ 22 w 73"/>
                <a:gd name="T99" fmla="*/ 67 h 129"/>
                <a:gd name="T100" fmla="*/ 50 w 73"/>
                <a:gd name="T101" fmla="*/ 67 h 129"/>
                <a:gd name="T102" fmla="*/ 62 w 73"/>
                <a:gd name="T103" fmla="*/ 78 h 129"/>
                <a:gd name="T104" fmla="*/ 62 w 73"/>
                <a:gd name="T105" fmla="*/ 107 h 129"/>
                <a:gd name="T106" fmla="*/ 50 w 73"/>
                <a:gd name="T107" fmla="*/ 118 h 129"/>
                <a:gd name="T108" fmla="*/ 22 w 73"/>
                <a:gd name="T109" fmla="*/ 118 h 129"/>
                <a:gd name="T110" fmla="*/ 11 w 73"/>
                <a:gd name="T111" fmla="*/ 107 h 129"/>
                <a:gd name="T112" fmla="*/ 11 w 73"/>
                <a:gd name="T113" fmla="*/ 96 h 129"/>
                <a:gd name="T114" fmla="*/ 6 w 73"/>
                <a:gd name="T115"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 h="129">
                  <a:moveTo>
                    <a:pt x="50" y="129"/>
                  </a:moveTo>
                  <a:cubicBezTo>
                    <a:pt x="22" y="129"/>
                    <a:pt x="22" y="129"/>
                    <a:pt x="22" y="129"/>
                  </a:cubicBezTo>
                  <a:cubicBezTo>
                    <a:pt x="10" y="129"/>
                    <a:pt x="0" y="119"/>
                    <a:pt x="0" y="107"/>
                  </a:cubicBezTo>
                  <a:cubicBezTo>
                    <a:pt x="0" y="89"/>
                    <a:pt x="0" y="89"/>
                    <a:pt x="0" y="89"/>
                  </a:cubicBezTo>
                  <a:cubicBezTo>
                    <a:pt x="18" y="89"/>
                    <a:pt x="18" y="89"/>
                    <a:pt x="18" y="89"/>
                  </a:cubicBezTo>
                  <a:cubicBezTo>
                    <a:pt x="18" y="107"/>
                    <a:pt x="18" y="107"/>
                    <a:pt x="18" y="107"/>
                  </a:cubicBezTo>
                  <a:cubicBezTo>
                    <a:pt x="18" y="109"/>
                    <a:pt x="20" y="111"/>
                    <a:pt x="22" y="111"/>
                  </a:cubicBezTo>
                  <a:cubicBezTo>
                    <a:pt x="50" y="111"/>
                    <a:pt x="50" y="111"/>
                    <a:pt x="50" y="111"/>
                  </a:cubicBezTo>
                  <a:cubicBezTo>
                    <a:pt x="53" y="111"/>
                    <a:pt x="55" y="109"/>
                    <a:pt x="55" y="107"/>
                  </a:cubicBezTo>
                  <a:cubicBezTo>
                    <a:pt x="55" y="78"/>
                    <a:pt x="55" y="78"/>
                    <a:pt x="55" y="78"/>
                  </a:cubicBezTo>
                  <a:cubicBezTo>
                    <a:pt x="55" y="76"/>
                    <a:pt x="53" y="74"/>
                    <a:pt x="50" y="74"/>
                  </a:cubicBezTo>
                  <a:cubicBezTo>
                    <a:pt x="22" y="74"/>
                    <a:pt x="22" y="74"/>
                    <a:pt x="22" y="74"/>
                  </a:cubicBezTo>
                  <a:cubicBezTo>
                    <a:pt x="10" y="74"/>
                    <a:pt x="0" y="64"/>
                    <a:pt x="0" y="51"/>
                  </a:cubicBezTo>
                  <a:cubicBezTo>
                    <a:pt x="0" y="23"/>
                    <a:pt x="0" y="23"/>
                    <a:pt x="0" y="23"/>
                  </a:cubicBezTo>
                  <a:cubicBezTo>
                    <a:pt x="0" y="10"/>
                    <a:pt x="10" y="0"/>
                    <a:pt x="22" y="0"/>
                  </a:cubicBezTo>
                  <a:cubicBezTo>
                    <a:pt x="50" y="0"/>
                    <a:pt x="50" y="0"/>
                    <a:pt x="50" y="0"/>
                  </a:cubicBezTo>
                  <a:cubicBezTo>
                    <a:pt x="63" y="0"/>
                    <a:pt x="73" y="10"/>
                    <a:pt x="73" y="23"/>
                  </a:cubicBezTo>
                  <a:cubicBezTo>
                    <a:pt x="73" y="40"/>
                    <a:pt x="73" y="40"/>
                    <a:pt x="73" y="40"/>
                  </a:cubicBezTo>
                  <a:cubicBezTo>
                    <a:pt x="55" y="40"/>
                    <a:pt x="55" y="40"/>
                    <a:pt x="55" y="40"/>
                  </a:cubicBezTo>
                  <a:cubicBezTo>
                    <a:pt x="55" y="23"/>
                    <a:pt x="55" y="23"/>
                    <a:pt x="55" y="23"/>
                  </a:cubicBezTo>
                  <a:cubicBezTo>
                    <a:pt x="55" y="20"/>
                    <a:pt x="53" y="18"/>
                    <a:pt x="50" y="18"/>
                  </a:cubicBezTo>
                  <a:cubicBezTo>
                    <a:pt x="22" y="18"/>
                    <a:pt x="22" y="18"/>
                    <a:pt x="22" y="18"/>
                  </a:cubicBezTo>
                  <a:cubicBezTo>
                    <a:pt x="20" y="18"/>
                    <a:pt x="18" y="20"/>
                    <a:pt x="18" y="23"/>
                  </a:cubicBezTo>
                  <a:cubicBezTo>
                    <a:pt x="18" y="51"/>
                    <a:pt x="18" y="51"/>
                    <a:pt x="18" y="51"/>
                  </a:cubicBezTo>
                  <a:cubicBezTo>
                    <a:pt x="18" y="54"/>
                    <a:pt x="20" y="56"/>
                    <a:pt x="22" y="56"/>
                  </a:cubicBezTo>
                  <a:cubicBezTo>
                    <a:pt x="50" y="56"/>
                    <a:pt x="50" y="56"/>
                    <a:pt x="50" y="56"/>
                  </a:cubicBezTo>
                  <a:cubicBezTo>
                    <a:pt x="63" y="56"/>
                    <a:pt x="73" y="66"/>
                    <a:pt x="73" y="78"/>
                  </a:cubicBezTo>
                  <a:cubicBezTo>
                    <a:pt x="73" y="107"/>
                    <a:pt x="73" y="107"/>
                    <a:pt x="73" y="107"/>
                  </a:cubicBezTo>
                  <a:cubicBezTo>
                    <a:pt x="73" y="119"/>
                    <a:pt x="63" y="129"/>
                    <a:pt x="50" y="129"/>
                  </a:cubicBezTo>
                  <a:close/>
                  <a:moveTo>
                    <a:pt x="6" y="96"/>
                  </a:moveTo>
                  <a:cubicBezTo>
                    <a:pt x="6" y="107"/>
                    <a:pt x="6" y="107"/>
                    <a:pt x="6" y="107"/>
                  </a:cubicBezTo>
                  <a:cubicBezTo>
                    <a:pt x="6" y="115"/>
                    <a:pt x="13" y="123"/>
                    <a:pt x="22" y="123"/>
                  </a:cubicBezTo>
                  <a:cubicBezTo>
                    <a:pt x="50" y="123"/>
                    <a:pt x="50" y="123"/>
                    <a:pt x="50" y="123"/>
                  </a:cubicBezTo>
                  <a:cubicBezTo>
                    <a:pt x="59" y="123"/>
                    <a:pt x="66" y="115"/>
                    <a:pt x="66" y="107"/>
                  </a:cubicBezTo>
                  <a:cubicBezTo>
                    <a:pt x="66" y="78"/>
                    <a:pt x="66" y="78"/>
                    <a:pt x="66" y="78"/>
                  </a:cubicBezTo>
                  <a:cubicBezTo>
                    <a:pt x="66" y="69"/>
                    <a:pt x="59" y="62"/>
                    <a:pt x="50" y="62"/>
                  </a:cubicBezTo>
                  <a:cubicBezTo>
                    <a:pt x="22" y="62"/>
                    <a:pt x="22" y="62"/>
                    <a:pt x="22" y="62"/>
                  </a:cubicBezTo>
                  <a:cubicBezTo>
                    <a:pt x="16" y="62"/>
                    <a:pt x="11" y="57"/>
                    <a:pt x="11" y="51"/>
                  </a:cubicBezTo>
                  <a:cubicBezTo>
                    <a:pt x="11" y="23"/>
                    <a:pt x="11" y="23"/>
                    <a:pt x="11" y="23"/>
                  </a:cubicBezTo>
                  <a:cubicBezTo>
                    <a:pt x="11" y="17"/>
                    <a:pt x="16" y="12"/>
                    <a:pt x="22" y="12"/>
                  </a:cubicBezTo>
                  <a:cubicBezTo>
                    <a:pt x="50" y="12"/>
                    <a:pt x="50" y="12"/>
                    <a:pt x="50" y="12"/>
                  </a:cubicBezTo>
                  <a:cubicBezTo>
                    <a:pt x="57" y="12"/>
                    <a:pt x="62" y="17"/>
                    <a:pt x="62" y="23"/>
                  </a:cubicBezTo>
                  <a:cubicBezTo>
                    <a:pt x="62" y="34"/>
                    <a:pt x="62" y="34"/>
                    <a:pt x="62" y="34"/>
                  </a:cubicBezTo>
                  <a:cubicBezTo>
                    <a:pt x="66" y="34"/>
                    <a:pt x="66" y="34"/>
                    <a:pt x="66" y="34"/>
                  </a:cubicBezTo>
                  <a:cubicBezTo>
                    <a:pt x="66" y="23"/>
                    <a:pt x="66" y="23"/>
                    <a:pt x="66" y="23"/>
                  </a:cubicBezTo>
                  <a:cubicBezTo>
                    <a:pt x="66" y="14"/>
                    <a:pt x="59" y="7"/>
                    <a:pt x="50" y="7"/>
                  </a:cubicBezTo>
                  <a:cubicBezTo>
                    <a:pt x="22" y="7"/>
                    <a:pt x="22" y="7"/>
                    <a:pt x="22" y="7"/>
                  </a:cubicBezTo>
                  <a:cubicBezTo>
                    <a:pt x="13" y="7"/>
                    <a:pt x="6" y="14"/>
                    <a:pt x="6" y="23"/>
                  </a:cubicBezTo>
                  <a:cubicBezTo>
                    <a:pt x="6" y="51"/>
                    <a:pt x="6" y="51"/>
                    <a:pt x="6" y="51"/>
                  </a:cubicBezTo>
                  <a:cubicBezTo>
                    <a:pt x="6" y="60"/>
                    <a:pt x="13" y="67"/>
                    <a:pt x="22" y="67"/>
                  </a:cubicBezTo>
                  <a:cubicBezTo>
                    <a:pt x="50" y="67"/>
                    <a:pt x="50" y="67"/>
                    <a:pt x="50" y="67"/>
                  </a:cubicBezTo>
                  <a:cubicBezTo>
                    <a:pt x="57" y="67"/>
                    <a:pt x="62" y="72"/>
                    <a:pt x="62" y="78"/>
                  </a:cubicBezTo>
                  <a:cubicBezTo>
                    <a:pt x="62" y="107"/>
                    <a:pt x="62" y="107"/>
                    <a:pt x="62" y="107"/>
                  </a:cubicBezTo>
                  <a:cubicBezTo>
                    <a:pt x="62" y="113"/>
                    <a:pt x="57" y="118"/>
                    <a:pt x="50" y="118"/>
                  </a:cubicBezTo>
                  <a:cubicBezTo>
                    <a:pt x="22" y="118"/>
                    <a:pt x="22" y="118"/>
                    <a:pt x="22" y="118"/>
                  </a:cubicBezTo>
                  <a:cubicBezTo>
                    <a:pt x="16" y="118"/>
                    <a:pt x="11" y="113"/>
                    <a:pt x="11" y="107"/>
                  </a:cubicBezTo>
                  <a:cubicBezTo>
                    <a:pt x="11" y="96"/>
                    <a:pt x="11" y="96"/>
                    <a:pt x="11" y="96"/>
                  </a:cubicBezTo>
                  <a:lnTo>
                    <a:pt x="6"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110" name="Rectangle 24">
              <a:extLst>
                <a:ext uri="{FF2B5EF4-FFF2-40B4-BE49-F238E27FC236}">
                  <a16:creationId xmlns:a16="http://schemas.microsoft.com/office/drawing/2014/main" xmlns="" id="{DAB8A427-E246-4A59-BF63-1F06FE3D243B}"/>
                </a:ext>
              </a:extLst>
            </p:cNvPr>
            <p:cNvSpPr>
              <a:spLocks noChangeArrowheads="1"/>
            </p:cNvSpPr>
            <p:nvPr/>
          </p:nvSpPr>
          <p:spPr bwMode="auto">
            <a:xfrm>
              <a:off x="1102" y="3044"/>
              <a:ext cx="12"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111" name="Freeform 25">
              <a:extLst>
                <a:ext uri="{FF2B5EF4-FFF2-40B4-BE49-F238E27FC236}">
                  <a16:creationId xmlns:a16="http://schemas.microsoft.com/office/drawing/2014/main" xmlns="" id="{B24A0DB6-7219-4D8B-84C6-CA138206C0D5}"/>
                </a:ext>
              </a:extLst>
            </p:cNvPr>
            <p:cNvSpPr>
              <a:spLocks noEditPoints="1"/>
            </p:cNvSpPr>
            <p:nvPr/>
          </p:nvSpPr>
          <p:spPr bwMode="auto">
            <a:xfrm>
              <a:off x="1098" y="3040"/>
              <a:ext cx="19" cy="25"/>
            </a:xfrm>
            <a:custGeom>
              <a:avLst/>
              <a:gdLst>
                <a:gd name="T0" fmla="*/ 19 w 19"/>
                <a:gd name="T1" fmla="*/ 25 h 25"/>
                <a:gd name="T2" fmla="*/ 0 w 19"/>
                <a:gd name="T3" fmla="*/ 25 h 25"/>
                <a:gd name="T4" fmla="*/ 0 w 19"/>
                <a:gd name="T5" fmla="*/ 0 h 25"/>
                <a:gd name="T6" fmla="*/ 19 w 19"/>
                <a:gd name="T7" fmla="*/ 0 h 25"/>
                <a:gd name="T8" fmla="*/ 19 w 19"/>
                <a:gd name="T9" fmla="*/ 25 h 25"/>
                <a:gd name="T10" fmla="*/ 7 w 19"/>
                <a:gd name="T11" fmla="*/ 17 h 25"/>
                <a:gd name="T12" fmla="*/ 13 w 19"/>
                <a:gd name="T13" fmla="*/ 17 h 25"/>
                <a:gd name="T14" fmla="*/ 13 w 19"/>
                <a:gd name="T15" fmla="*/ 8 h 25"/>
                <a:gd name="T16" fmla="*/ 7 w 19"/>
                <a:gd name="T17" fmla="*/ 8 h 25"/>
                <a:gd name="T18" fmla="*/ 7 w 19"/>
                <a:gd name="T1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5">
                  <a:moveTo>
                    <a:pt x="19" y="25"/>
                  </a:moveTo>
                  <a:lnTo>
                    <a:pt x="0" y="25"/>
                  </a:lnTo>
                  <a:lnTo>
                    <a:pt x="0" y="0"/>
                  </a:lnTo>
                  <a:lnTo>
                    <a:pt x="19" y="0"/>
                  </a:lnTo>
                  <a:lnTo>
                    <a:pt x="19" y="25"/>
                  </a:lnTo>
                  <a:close/>
                  <a:moveTo>
                    <a:pt x="7" y="17"/>
                  </a:moveTo>
                  <a:lnTo>
                    <a:pt x="13" y="17"/>
                  </a:lnTo>
                  <a:lnTo>
                    <a:pt x="13" y="8"/>
                  </a:lnTo>
                  <a:lnTo>
                    <a:pt x="7" y="8"/>
                  </a:lnTo>
                  <a:lnTo>
                    <a:pt x="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112" name="Rectangle 26">
              <a:extLst>
                <a:ext uri="{FF2B5EF4-FFF2-40B4-BE49-F238E27FC236}">
                  <a16:creationId xmlns:a16="http://schemas.microsoft.com/office/drawing/2014/main" xmlns="" id="{D420E60D-C90E-4F60-91EF-B19077047648}"/>
                </a:ext>
              </a:extLst>
            </p:cNvPr>
            <p:cNvSpPr>
              <a:spLocks noChangeArrowheads="1"/>
            </p:cNvSpPr>
            <p:nvPr/>
          </p:nvSpPr>
          <p:spPr bwMode="auto">
            <a:xfrm>
              <a:off x="1102" y="3181"/>
              <a:ext cx="1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113" name="Freeform 27">
              <a:extLst>
                <a:ext uri="{FF2B5EF4-FFF2-40B4-BE49-F238E27FC236}">
                  <a16:creationId xmlns:a16="http://schemas.microsoft.com/office/drawing/2014/main" xmlns="" id="{00233F89-00CF-463F-961D-F51CC71062A2}"/>
                </a:ext>
              </a:extLst>
            </p:cNvPr>
            <p:cNvSpPr>
              <a:spLocks noEditPoints="1"/>
            </p:cNvSpPr>
            <p:nvPr/>
          </p:nvSpPr>
          <p:spPr bwMode="auto">
            <a:xfrm>
              <a:off x="1098" y="3178"/>
              <a:ext cx="19" cy="24"/>
            </a:xfrm>
            <a:custGeom>
              <a:avLst/>
              <a:gdLst>
                <a:gd name="T0" fmla="*/ 19 w 19"/>
                <a:gd name="T1" fmla="*/ 24 h 24"/>
                <a:gd name="T2" fmla="*/ 0 w 19"/>
                <a:gd name="T3" fmla="*/ 24 h 24"/>
                <a:gd name="T4" fmla="*/ 0 w 19"/>
                <a:gd name="T5" fmla="*/ 0 h 24"/>
                <a:gd name="T6" fmla="*/ 19 w 19"/>
                <a:gd name="T7" fmla="*/ 0 h 24"/>
                <a:gd name="T8" fmla="*/ 19 w 19"/>
                <a:gd name="T9" fmla="*/ 24 h 24"/>
                <a:gd name="T10" fmla="*/ 7 w 19"/>
                <a:gd name="T11" fmla="*/ 16 h 24"/>
                <a:gd name="T12" fmla="*/ 13 w 19"/>
                <a:gd name="T13" fmla="*/ 16 h 24"/>
                <a:gd name="T14" fmla="*/ 13 w 19"/>
                <a:gd name="T15" fmla="*/ 7 h 24"/>
                <a:gd name="T16" fmla="*/ 7 w 19"/>
                <a:gd name="T17" fmla="*/ 7 h 24"/>
                <a:gd name="T18" fmla="*/ 7 w 19"/>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4">
                  <a:moveTo>
                    <a:pt x="19" y="24"/>
                  </a:moveTo>
                  <a:lnTo>
                    <a:pt x="0" y="24"/>
                  </a:lnTo>
                  <a:lnTo>
                    <a:pt x="0" y="0"/>
                  </a:lnTo>
                  <a:lnTo>
                    <a:pt x="19" y="0"/>
                  </a:lnTo>
                  <a:lnTo>
                    <a:pt x="19" y="24"/>
                  </a:lnTo>
                  <a:close/>
                  <a:moveTo>
                    <a:pt x="7" y="16"/>
                  </a:moveTo>
                  <a:lnTo>
                    <a:pt x="13" y="16"/>
                  </a:lnTo>
                  <a:lnTo>
                    <a:pt x="13" y="7"/>
                  </a:lnTo>
                  <a:lnTo>
                    <a:pt x="7" y="7"/>
                  </a:lnTo>
                  <a:lnTo>
                    <a:pt x="7"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114" name="Rectangle 28">
              <a:extLst>
                <a:ext uri="{FF2B5EF4-FFF2-40B4-BE49-F238E27FC236}">
                  <a16:creationId xmlns:a16="http://schemas.microsoft.com/office/drawing/2014/main" xmlns="" id="{17DB22E2-AF4C-422B-9780-F87BE7D29AAA}"/>
                </a:ext>
              </a:extLst>
            </p:cNvPr>
            <p:cNvSpPr>
              <a:spLocks noChangeArrowheads="1"/>
            </p:cNvSpPr>
            <p:nvPr/>
          </p:nvSpPr>
          <p:spPr bwMode="auto">
            <a:xfrm>
              <a:off x="1030" y="3118"/>
              <a:ext cx="16"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115" name="Freeform 29">
              <a:extLst>
                <a:ext uri="{FF2B5EF4-FFF2-40B4-BE49-F238E27FC236}">
                  <a16:creationId xmlns:a16="http://schemas.microsoft.com/office/drawing/2014/main" xmlns="" id="{C1475201-2E08-41C1-B6D8-CD0D9AAB3697}"/>
                </a:ext>
              </a:extLst>
            </p:cNvPr>
            <p:cNvSpPr>
              <a:spLocks noEditPoints="1"/>
            </p:cNvSpPr>
            <p:nvPr/>
          </p:nvSpPr>
          <p:spPr bwMode="auto">
            <a:xfrm>
              <a:off x="1027" y="3115"/>
              <a:ext cx="24" cy="19"/>
            </a:xfrm>
            <a:custGeom>
              <a:avLst/>
              <a:gdLst>
                <a:gd name="T0" fmla="*/ 24 w 24"/>
                <a:gd name="T1" fmla="*/ 19 h 19"/>
                <a:gd name="T2" fmla="*/ 0 w 24"/>
                <a:gd name="T3" fmla="*/ 19 h 19"/>
                <a:gd name="T4" fmla="*/ 0 w 24"/>
                <a:gd name="T5" fmla="*/ 0 h 19"/>
                <a:gd name="T6" fmla="*/ 24 w 24"/>
                <a:gd name="T7" fmla="*/ 0 h 19"/>
                <a:gd name="T8" fmla="*/ 24 w 24"/>
                <a:gd name="T9" fmla="*/ 19 h 19"/>
                <a:gd name="T10" fmla="*/ 6 w 24"/>
                <a:gd name="T11" fmla="*/ 12 h 19"/>
                <a:gd name="T12" fmla="*/ 16 w 24"/>
                <a:gd name="T13" fmla="*/ 12 h 19"/>
                <a:gd name="T14" fmla="*/ 16 w 24"/>
                <a:gd name="T15" fmla="*/ 7 h 19"/>
                <a:gd name="T16" fmla="*/ 6 w 24"/>
                <a:gd name="T17" fmla="*/ 7 h 19"/>
                <a:gd name="T18" fmla="*/ 6 w 24"/>
                <a:gd name="T19"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4" y="19"/>
                  </a:moveTo>
                  <a:lnTo>
                    <a:pt x="0" y="19"/>
                  </a:lnTo>
                  <a:lnTo>
                    <a:pt x="0" y="0"/>
                  </a:lnTo>
                  <a:lnTo>
                    <a:pt x="24" y="0"/>
                  </a:lnTo>
                  <a:lnTo>
                    <a:pt x="24" y="19"/>
                  </a:lnTo>
                  <a:close/>
                  <a:moveTo>
                    <a:pt x="6" y="12"/>
                  </a:moveTo>
                  <a:lnTo>
                    <a:pt x="16" y="12"/>
                  </a:lnTo>
                  <a:lnTo>
                    <a:pt x="16" y="7"/>
                  </a:lnTo>
                  <a:lnTo>
                    <a:pt x="6" y="7"/>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116" name="Rectangle 30">
              <a:extLst>
                <a:ext uri="{FF2B5EF4-FFF2-40B4-BE49-F238E27FC236}">
                  <a16:creationId xmlns:a16="http://schemas.microsoft.com/office/drawing/2014/main" xmlns="" id="{B9EF56B1-26E1-4F10-AB36-9C202F8CD075}"/>
                </a:ext>
              </a:extLst>
            </p:cNvPr>
            <p:cNvSpPr>
              <a:spLocks noChangeArrowheads="1"/>
            </p:cNvSpPr>
            <p:nvPr/>
          </p:nvSpPr>
          <p:spPr bwMode="auto">
            <a:xfrm>
              <a:off x="1164" y="3118"/>
              <a:ext cx="18"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sp>
          <p:nvSpPr>
            <p:cNvPr id="117" name="Freeform 31">
              <a:extLst>
                <a:ext uri="{FF2B5EF4-FFF2-40B4-BE49-F238E27FC236}">
                  <a16:creationId xmlns:a16="http://schemas.microsoft.com/office/drawing/2014/main" xmlns="" id="{5FB587C1-B036-49BD-9636-2CEDC5B69238}"/>
                </a:ext>
              </a:extLst>
            </p:cNvPr>
            <p:cNvSpPr>
              <a:spLocks noEditPoints="1"/>
            </p:cNvSpPr>
            <p:nvPr/>
          </p:nvSpPr>
          <p:spPr bwMode="auto">
            <a:xfrm>
              <a:off x="1161" y="3115"/>
              <a:ext cx="24" cy="19"/>
            </a:xfrm>
            <a:custGeom>
              <a:avLst/>
              <a:gdLst>
                <a:gd name="T0" fmla="*/ 24 w 24"/>
                <a:gd name="T1" fmla="*/ 19 h 19"/>
                <a:gd name="T2" fmla="*/ 0 w 24"/>
                <a:gd name="T3" fmla="*/ 19 h 19"/>
                <a:gd name="T4" fmla="*/ 0 w 24"/>
                <a:gd name="T5" fmla="*/ 0 h 19"/>
                <a:gd name="T6" fmla="*/ 24 w 24"/>
                <a:gd name="T7" fmla="*/ 0 h 19"/>
                <a:gd name="T8" fmla="*/ 24 w 24"/>
                <a:gd name="T9" fmla="*/ 19 h 19"/>
                <a:gd name="T10" fmla="*/ 8 w 24"/>
                <a:gd name="T11" fmla="*/ 12 h 19"/>
                <a:gd name="T12" fmla="*/ 16 w 24"/>
                <a:gd name="T13" fmla="*/ 12 h 19"/>
                <a:gd name="T14" fmla="*/ 16 w 24"/>
                <a:gd name="T15" fmla="*/ 7 h 19"/>
                <a:gd name="T16" fmla="*/ 8 w 24"/>
                <a:gd name="T17" fmla="*/ 7 h 19"/>
                <a:gd name="T18" fmla="*/ 8 w 24"/>
                <a:gd name="T19"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9">
                  <a:moveTo>
                    <a:pt x="24" y="19"/>
                  </a:moveTo>
                  <a:lnTo>
                    <a:pt x="0" y="19"/>
                  </a:lnTo>
                  <a:lnTo>
                    <a:pt x="0" y="0"/>
                  </a:lnTo>
                  <a:lnTo>
                    <a:pt x="24" y="0"/>
                  </a:lnTo>
                  <a:lnTo>
                    <a:pt x="24" y="19"/>
                  </a:lnTo>
                  <a:close/>
                  <a:moveTo>
                    <a:pt x="8" y="12"/>
                  </a:moveTo>
                  <a:lnTo>
                    <a:pt x="16" y="12"/>
                  </a:lnTo>
                  <a:lnTo>
                    <a:pt x="16" y="7"/>
                  </a:lnTo>
                  <a:lnTo>
                    <a:pt x="8" y="7"/>
                  </a:lnTo>
                  <a:lnTo>
                    <a:pt x="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42384" eaLnBrk="1" fontAlgn="auto" latinLnBrk="0" hangingPunct="1">
                <a:lnSpc>
                  <a:spcPct val="100000"/>
                </a:lnSpc>
                <a:spcBef>
                  <a:spcPts val="0"/>
                </a:spcBef>
                <a:spcAft>
                  <a:spcPts val="0"/>
                </a:spcAft>
                <a:buClrTx/>
                <a:buSzTx/>
                <a:buFontTx/>
                <a:buNone/>
                <a:tabLst/>
                <a:defRPr/>
              </a:pPr>
              <a:endParaRPr kumimoji="0" lang="en-IN" sz="2099" b="0" i="0" u="none" strike="noStrike" kern="0" cap="none" spc="0" normalizeH="0" baseline="0" noProof="0" dirty="0">
                <a:ln>
                  <a:noFill/>
                </a:ln>
                <a:solidFill>
                  <a:srgbClr val="000000"/>
                </a:solidFill>
                <a:effectLst/>
                <a:uLnTx/>
                <a:uFillTx/>
                <a:latin typeface="Arial"/>
              </a:endParaRPr>
            </a:p>
          </p:txBody>
        </p:sp>
      </p:grpSp>
      <p:sp>
        <p:nvSpPr>
          <p:cNvPr id="7" name="Text Placeholder 6">
            <a:extLst>
              <a:ext uri="{FF2B5EF4-FFF2-40B4-BE49-F238E27FC236}">
                <a16:creationId xmlns:a16="http://schemas.microsoft.com/office/drawing/2014/main" xmlns="" id="{E056F34D-E024-44FF-A724-2CA7C3EB8C1B}"/>
              </a:ext>
            </a:extLst>
          </p:cNvPr>
          <p:cNvSpPr>
            <a:spLocks noGrp="1"/>
          </p:cNvSpPr>
          <p:nvPr>
            <p:ph type="body" sz="quarter" idx="13"/>
          </p:nvPr>
        </p:nvSpPr>
        <p:spPr>
          <a:xfrm>
            <a:off x="797376" y="3319467"/>
            <a:ext cx="2219422" cy="1601787"/>
          </a:xfrm>
        </p:spPr>
        <p:txBody>
          <a:bodyPr>
            <a:normAutofit/>
          </a:bodyPr>
          <a:lstStyle>
            <a:lvl1pPr marL="0" indent="0">
              <a:buNone/>
              <a:defRPr sz="1399">
                <a:solidFill>
                  <a:srgbClr val="F5F5FA"/>
                </a:solidFill>
              </a:defRPr>
            </a:lvl1pPr>
            <a:lvl2pPr marL="342701" indent="0">
              <a:buNone/>
              <a:defRPr/>
            </a:lvl2pPr>
            <a:lvl3pPr marL="685401" indent="0">
              <a:buNone/>
              <a:defRPr/>
            </a:lvl3pPr>
            <a:lvl4pPr marL="1028102" indent="0">
              <a:buNone/>
              <a:defRPr/>
            </a:lvl4pPr>
            <a:lvl5pPr marL="1370802" indent="0">
              <a:buNone/>
              <a:defRPr/>
            </a:lvl5pPr>
          </a:lstStyle>
          <a:p>
            <a:pPr lvl="0"/>
            <a:r>
              <a:rPr lang="en-US"/>
              <a:t>Click to edit Master text styles</a:t>
            </a:r>
          </a:p>
        </p:txBody>
      </p:sp>
      <p:sp>
        <p:nvSpPr>
          <p:cNvPr id="135" name="Text Placeholder 134">
            <a:extLst>
              <a:ext uri="{FF2B5EF4-FFF2-40B4-BE49-F238E27FC236}">
                <a16:creationId xmlns:a16="http://schemas.microsoft.com/office/drawing/2014/main" xmlns="" id="{22C1B553-ADCB-4A8D-9A9A-A297647F12BB}"/>
              </a:ext>
            </a:extLst>
          </p:cNvPr>
          <p:cNvSpPr>
            <a:spLocks noGrp="1"/>
          </p:cNvSpPr>
          <p:nvPr>
            <p:ph type="body" sz="quarter" idx="14"/>
          </p:nvPr>
        </p:nvSpPr>
        <p:spPr>
          <a:xfrm>
            <a:off x="8950196" y="1213601"/>
            <a:ext cx="2714980" cy="1365250"/>
          </a:xfrm>
        </p:spPr>
        <p:txBody>
          <a:bodyPr>
            <a:noAutofit/>
          </a:bodyPr>
          <a:lstStyle>
            <a:lvl1pPr marL="0" indent="0">
              <a:buNone/>
              <a:defRPr sz="1399"/>
            </a:lvl1pPr>
            <a:lvl2pPr marL="342701" indent="0">
              <a:buNone/>
              <a:defRPr sz="1399"/>
            </a:lvl2pPr>
            <a:lvl3pPr marL="685401" indent="0">
              <a:buNone/>
              <a:defRPr sz="1399"/>
            </a:lvl3pPr>
            <a:lvl4pPr marL="1028102" indent="0">
              <a:buNone/>
              <a:defRPr sz="1399"/>
            </a:lvl4pPr>
            <a:lvl5pPr marL="1370802" indent="0">
              <a:buNone/>
              <a:defRPr sz="1399"/>
            </a:lvl5pPr>
          </a:lstStyle>
          <a:p>
            <a:pPr lvl="0"/>
            <a:r>
              <a:rPr lang="en-US"/>
              <a:t>Click to edit Master text styles</a:t>
            </a:r>
          </a:p>
        </p:txBody>
      </p:sp>
      <p:sp>
        <p:nvSpPr>
          <p:cNvPr id="137" name="Text Placeholder 136">
            <a:extLst>
              <a:ext uri="{FF2B5EF4-FFF2-40B4-BE49-F238E27FC236}">
                <a16:creationId xmlns:a16="http://schemas.microsoft.com/office/drawing/2014/main" xmlns="" id="{8DE750CC-DDB9-4156-B0F4-BD02C7A06A5A}"/>
              </a:ext>
            </a:extLst>
          </p:cNvPr>
          <p:cNvSpPr>
            <a:spLocks noGrp="1"/>
          </p:cNvSpPr>
          <p:nvPr>
            <p:ph type="body" sz="quarter" idx="15"/>
          </p:nvPr>
        </p:nvSpPr>
        <p:spPr>
          <a:xfrm>
            <a:off x="5247834" y="1212852"/>
            <a:ext cx="2816632" cy="1657350"/>
          </a:xfrm>
        </p:spPr>
        <p:txBody>
          <a:bodyPr>
            <a:normAutofit/>
          </a:bodyPr>
          <a:lstStyle>
            <a:lvl1pPr marL="0" indent="0">
              <a:buNone/>
              <a:defRPr sz="1599"/>
            </a:lvl1pPr>
            <a:lvl2pPr marL="342701" indent="0">
              <a:buNone/>
              <a:defRPr/>
            </a:lvl2pPr>
            <a:lvl3pPr marL="685401" indent="0">
              <a:buNone/>
              <a:defRPr/>
            </a:lvl3pPr>
            <a:lvl4pPr marL="1028102" indent="0">
              <a:buNone/>
              <a:defRPr/>
            </a:lvl4pPr>
            <a:lvl5pPr marL="1370802" indent="0">
              <a:buNone/>
              <a:defRPr/>
            </a:lvl5pPr>
          </a:lstStyle>
          <a:p>
            <a:pPr lvl="0"/>
            <a:r>
              <a:rPr lang="en-US"/>
              <a:t>Click to edit Master text styles</a:t>
            </a:r>
          </a:p>
        </p:txBody>
      </p:sp>
      <p:sp>
        <p:nvSpPr>
          <p:cNvPr id="139" name="Text Placeholder 138">
            <a:extLst>
              <a:ext uri="{FF2B5EF4-FFF2-40B4-BE49-F238E27FC236}">
                <a16:creationId xmlns:a16="http://schemas.microsoft.com/office/drawing/2014/main" xmlns="" id="{47DEF83D-859E-46BF-9F6C-A8D518D9F309}"/>
              </a:ext>
            </a:extLst>
          </p:cNvPr>
          <p:cNvSpPr>
            <a:spLocks noGrp="1"/>
          </p:cNvSpPr>
          <p:nvPr>
            <p:ph type="body" sz="quarter" idx="16"/>
          </p:nvPr>
        </p:nvSpPr>
        <p:spPr>
          <a:xfrm>
            <a:off x="8815159" y="3500442"/>
            <a:ext cx="2664154" cy="1514475"/>
          </a:xfrm>
        </p:spPr>
        <p:txBody>
          <a:bodyPr>
            <a:noAutofit/>
          </a:bodyPr>
          <a:lstStyle>
            <a:lvl1pPr marL="0" indent="0">
              <a:buNone/>
              <a:defRPr sz="1399"/>
            </a:lvl1pPr>
            <a:lvl2pPr marL="342701" indent="0">
              <a:buNone/>
              <a:defRPr sz="1399"/>
            </a:lvl2pPr>
            <a:lvl3pPr marL="685401" indent="0">
              <a:buNone/>
              <a:defRPr sz="1399"/>
            </a:lvl3pPr>
            <a:lvl4pPr marL="1028102" indent="0">
              <a:buNone/>
              <a:defRPr sz="1399"/>
            </a:lvl4pPr>
            <a:lvl5pPr marL="1370802" indent="0">
              <a:buNone/>
              <a:defRPr sz="1399"/>
            </a:lvl5pPr>
          </a:lstStyle>
          <a:p>
            <a:pPr lvl="0"/>
            <a:r>
              <a:rPr lang="en-US"/>
              <a:t>Click to edit Master text styles</a:t>
            </a:r>
          </a:p>
        </p:txBody>
      </p:sp>
      <p:sp>
        <p:nvSpPr>
          <p:cNvPr id="141" name="Text Placeholder 140">
            <a:extLst>
              <a:ext uri="{FF2B5EF4-FFF2-40B4-BE49-F238E27FC236}">
                <a16:creationId xmlns:a16="http://schemas.microsoft.com/office/drawing/2014/main" xmlns="" id="{2447B776-868D-47E9-912F-C4DD8C946D26}"/>
              </a:ext>
            </a:extLst>
          </p:cNvPr>
          <p:cNvSpPr>
            <a:spLocks noGrp="1"/>
          </p:cNvSpPr>
          <p:nvPr>
            <p:ph type="body" sz="quarter" idx="17"/>
          </p:nvPr>
        </p:nvSpPr>
        <p:spPr>
          <a:xfrm>
            <a:off x="4379547" y="4164015"/>
            <a:ext cx="3183008" cy="1143000"/>
          </a:xfrm>
        </p:spPr>
        <p:txBody>
          <a:bodyPr>
            <a:noAutofit/>
          </a:bodyPr>
          <a:lstStyle>
            <a:lvl1pPr marL="0" indent="0">
              <a:buNone/>
              <a:defRPr sz="1399">
                <a:solidFill>
                  <a:srgbClr val="F5F5FA"/>
                </a:solidFill>
              </a:defRPr>
            </a:lvl1pPr>
            <a:lvl2pPr marL="342701" indent="0">
              <a:buNone/>
              <a:defRPr sz="1399">
                <a:solidFill>
                  <a:srgbClr val="F5F5FA"/>
                </a:solidFill>
              </a:defRPr>
            </a:lvl2pPr>
            <a:lvl3pPr marL="685401" indent="0">
              <a:buNone/>
              <a:defRPr sz="1399">
                <a:solidFill>
                  <a:srgbClr val="F5F5FA"/>
                </a:solidFill>
              </a:defRPr>
            </a:lvl3pPr>
            <a:lvl4pPr marL="1028102" indent="0">
              <a:buNone/>
              <a:defRPr sz="1399">
                <a:solidFill>
                  <a:srgbClr val="F5F5FA"/>
                </a:solidFill>
              </a:defRPr>
            </a:lvl4pPr>
            <a:lvl5pPr marL="1370802" indent="0">
              <a:buNone/>
              <a:defRPr sz="1399">
                <a:solidFill>
                  <a:srgbClr val="F5F5FA"/>
                </a:solidFill>
              </a:defRPr>
            </a:lvl5pPr>
          </a:lstStyle>
          <a:p>
            <a:pPr lvl="0"/>
            <a:r>
              <a:rPr lang="en-US"/>
              <a:t>Click to edit Master text styles</a:t>
            </a:r>
          </a:p>
        </p:txBody>
      </p:sp>
      <p:sp>
        <p:nvSpPr>
          <p:cNvPr id="50" name="Text Placeholder 134">
            <a:extLst>
              <a:ext uri="{FF2B5EF4-FFF2-40B4-BE49-F238E27FC236}">
                <a16:creationId xmlns:a16="http://schemas.microsoft.com/office/drawing/2014/main" xmlns="" id="{EE1A5696-45BA-4A67-8F0D-681BFE1BAF4F}"/>
              </a:ext>
            </a:extLst>
          </p:cNvPr>
          <p:cNvSpPr>
            <a:spLocks noGrp="1"/>
          </p:cNvSpPr>
          <p:nvPr>
            <p:ph type="body" sz="quarter" idx="18"/>
          </p:nvPr>
        </p:nvSpPr>
        <p:spPr>
          <a:xfrm>
            <a:off x="827710" y="1447009"/>
            <a:ext cx="3569607" cy="829468"/>
          </a:xfrm>
        </p:spPr>
        <p:txBody>
          <a:bodyPr>
            <a:noAutofit/>
          </a:bodyPr>
          <a:lstStyle>
            <a:lvl1pPr marL="0" indent="0">
              <a:buNone/>
              <a:defRPr sz="1399"/>
            </a:lvl1pPr>
            <a:lvl2pPr marL="342701" indent="0">
              <a:buNone/>
              <a:defRPr sz="1399"/>
            </a:lvl2pPr>
            <a:lvl3pPr marL="685401" indent="0">
              <a:buNone/>
              <a:defRPr sz="1399"/>
            </a:lvl3pPr>
            <a:lvl4pPr marL="1028102" indent="0">
              <a:buNone/>
              <a:defRPr sz="1399"/>
            </a:lvl4pPr>
            <a:lvl5pPr marL="1370802" indent="0">
              <a:buNone/>
              <a:defRPr sz="1399"/>
            </a:lvl5pPr>
          </a:lstStyle>
          <a:p>
            <a:pPr lvl="0"/>
            <a:r>
              <a:rPr lang="en-US"/>
              <a:t>Click to edit Master text styles</a:t>
            </a:r>
          </a:p>
        </p:txBody>
      </p:sp>
    </p:spTree>
    <p:extLst>
      <p:ext uri="{BB962C8B-B14F-4D97-AF65-F5344CB8AC3E}">
        <p14:creationId xmlns:p14="http://schemas.microsoft.com/office/powerpoint/2010/main" val="42332216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Grants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F8E19-FACA-4828-9FE4-C9C042770D06}"/>
              </a:ext>
            </a:extLst>
          </p:cNvPr>
          <p:cNvSpPr>
            <a:spLocks noGrp="1"/>
          </p:cNvSpPr>
          <p:nvPr>
            <p:ph type="title" hasCustomPrompt="1"/>
          </p:nvPr>
        </p:nvSpPr>
        <p:spPr>
          <a:xfrm>
            <a:off x="609918" y="295824"/>
            <a:ext cx="11045750" cy="546006"/>
          </a:xfrm>
        </p:spPr>
        <p:txBody>
          <a:bodyPr lIns="0">
            <a:normAutofit/>
          </a:bodyPr>
          <a:lstStyle>
            <a:lvl1pPr>
              <a:defRPr sz="2398"/>
            </a:lvl1pPr>
          </a:lstStyle>
          <a:p>
            <a:r>
              <a:rPr lang="en-US"/>
              <a:t>Grants landscape</a:t>
            </a:r>
            <a:endParaRPr lang="en-AU"/>
          </a:p>
        </p:txBody>
      </p:sp>
      <p:sp>
        <p:nvSpPr>
          <p:cNvPr id="8" name="Line 10">
            <a:extLst>
              <a:ext uri="{FF2B5EF4-FFF2-40B4-BE49-F238E27FC236}">
                <a16:creationId xmlns:a16="http://schemas.microsoft.com/office/drawing/2014/main" xmlns="" id="{AEC62428-10F5-4580-9666-BE5945A36FB6}"/>
              </a:ext>
            </a:extLst>
          </p:cNvPr>
          <p:cNvSpPr>
            <a:spLocks noChangeShapeType="1"/>
          </p:cNvSpPr>
          <p:nvPr/>
        </p:nvSpPr>
        <p:spPr bwMode="auto">
          <a:xfrm>
            <a:off x="609918" y="948750"/>
            <a:ext cx="11045750" cy="0"/>
          </a:xfrm>
          <a:prstGeom prst="line">
            <a:avLst/>
          </a:prstGeom>
          <a:noFill/>
          <a:ln w="19050">
            <a:solidFill>
              <a:srgbClr val="FFE6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dirty="0">
              <a:solidFill>
                <a:srgbClr val="808080"/>
              </a:solidFill>
            </a:endParaRPr>
          </a:p>
        </p:txBody>
      </p:sp>
    </p:spTree>
    <p:extLst>
      <p:ext uri="{BB962C8B-B14F-4D97-AF65-F5344CB8AC3E}">
        <p14:creationId xmlns:p14="http://schemas.microsoft.com/office/powerpoint/2010/main" val="21941170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54789ECE-8734-402D-B63B-55079A105944}"/>
              </a:ext>
            </a:extLst>
          </p:cNvPr>
          <p:cNvSpPr>
            <a:spLocks noGrp="1"/>
          </p:cNvSpPr>
          <p:nvPr>
            <p:ph sz="quarter" idx="13" hasCustomPrompt="1"/>
          </p:nvPr>
        </p:nvSpPr>
        <p:spPr>
          <a:xfrm>
            <a:off x="838639" y="495300"/>
            <a:ext cx="4088353" cy="5505450"/>
          </a:xfrm>
        </p:spPr>
        <p:txBody>
          <a:bodyPr>
            <a:noAutofit/>
          </a:bodyPr>
          <a:lstStyle>
            <a:lvl1pPr marL="0" indent="0">
              <a:buNone/>
              <a:defRPr sz="45413">
                <a:solidFill>
                  <a:srgbClr val="C4C4CC"/>
                </a:solidFill>
              </a:defRPr>
            </a:lvl1pPr>
          </a:lstStyle>
          <a:p>
            <a:pPr lvl="0"/>
            <a:r>
              <a:rPr lang="en-US"/>
              <a:t>1</a:t>
            </a:r>
          </a:p>
        </p:txBody>
      </p:sp>
      <p:sp>
        <p:nvSpPr>
          <p:cNvPr id="9" name="Content Placeholder 8">
            <a:extLst>
              <a:ext uri="{FF2B5EF4-FFF2-40B4-BE49-F238E27FC236}">
                <a16:creationId xmlns:a16="http://schemas.microsoft.com/office/drawing/2014/main" xmlns="" id="{A0F4AD2C-61CD-4BE5-926F-0E292227790F}"/>
              </a:ext>
            </a:extLst>
          </p:cNvPr>
          <p:cNvSpPr>
            <a:spLocks noGrp="1"/>
          </p:cNvSpPr>
          <p:nvPr>
            <p:ph sz="quarter" idx="14" hasCustomPrompt="1"/>
          </p:nvPr>
        </p:nvSpPr>
        <p:spPr>
          <a:xfrm>
            <a:off x="838638" y="3038477"/>
            <a:ext cx="6299305" cy="809624"/>
          </a:xfrm>
        </p:spPr>
        <p:txBody>
          <a:bodyPr>
            <a:noAutofit/>
          </a:bodyPr>
          <a:lstStyle>
            <a:lvl1pPr marL="0" indent="0">
              <a:buNone/>
              <a:defRPr sz="3967">
                <a:solidFill>
                  <a:srgbClr val="F5F5FA"/>
                </a:solidFill>
              </a:defRPr>
            </a:lvl1pPr>
          </a:lstStyle>
          <a:p>
            <a:pPr lvl="0"/>
            <a:r>
              <a:rPr lang="en-US"/>
              <a:t>Executive Summary</a:t>
            </a:r>
            <a:endParaRPr lang="en-AU"/>
          </a:p>
        </p:txBody>
      </p:sp>
    </p:spTree>
    <p:extLst>
      <p:ext uri="{BB962C8B-B14F-4D97-AF65-F5344CB8AC3E}">
        <p14:creationId xmlns:p14="http://schemas.microsoft.com/office/powerpoint/2010/main" val="23476745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orm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F8E19-FACA-4828-9FE4-C9C042770D06}"/>
              </a:ext>
            </a:extLst>
          </p:cNvPr>
          <p:cNvSpPr>
            <a:spLocks noGrp="1"/>
          </p:cNvSpPr>
          <p:nvPr>
            <p:ph type="title"/>
          </p:nvPr>
        </p:nvSpPr>
        <p:spPr>
          <a:xfrm>
            <a:off x="609918" y="295824"/>
            <a:ext cx="11045750" cy="546006"/>
          </a:xfrm>
        </p:spPr>
        <p:txBody>
          <a:bodyPr lIns="0">
            <a:normAutofit/>
          </a:bodyPr>
          <a:lstStyle>
            <a:lvl1pPr>
              <a:defRPr sz="2398"/>
            </a:lvl1pPr>
          </a:lstStyle>
          <a:p>
            <a:r>
              <a:rPr lang="en-US"/>
              <a:t>Click to edit Master title style</a:t>
            </a:r>
            <a:endParaRPr lang="en-AU"/>
          </a:p>
        </p:txBody>
      </p:sp>
      <p:sp>
        <p:nvSpPr>
          <p:cNvPr id="8" name="Line 10">
            <a:extLst>
              <a:ext uri="{FF2B5EF4-FFF2-40B4-BE49-F238E27FC236}">
                <a16:creationId xmlns:a16="http://schemas.microsoft.com/office/drawing/2014/main" xmlns="" id="{AEC62428-10F5-4580-9666-BE5945A36FB6}"/>
              </a:ext>
            </a:extLst>
          </p:cNvPr>
          <p:cNvSpPr>
            <a:spLocks noChangeShapeType="1"/>
          </p:cNvSpPr>
          <p:nvPr/>
        </p:nvSpPr>
        <p:spPr bwMode="auto">
          <a:xfrm>
            <a:off x="609918" y="948750"/>
            <a:ext cx="11045750" cy="0"/>
          </a:xfrm>
          <a:prstGeom prst="line">
            <a:avLst/>
          </a:prstGeom>
          <a:noFill/>
          <a:ln w="19050">
            <a:solidFill>
              <a:srgbClr val="FFE6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dirty="0">
              <a:solidFill>
                <a:srgbClr val="808080"/>
              </a:solidFill>
            </a:endParaRPr>
          </a:p>
        </p:txBody>
      </p:sp>
      <p:sp>
        <p:nvSpPr>
          <p:cNvPr id="20" name="Text Placeholder 19">
            <a:extLst>
              <a:ext uri="{FF2B5EF4-FFF2-40B4-BE49-F238E27FC236}">
                <a16:creationId xmlns:a16="http://schemas.microsoft.com/office/drawing/2014/main" xmlns="" id="{A12355CA-1A5C-4240-9366-B677B32330ED}"/>
              </a:ext>
            </a:extLst>
          </p:cNvPr>
          <p:cNvSpPr>
            <a:spLocks noGrp="1"/>
          </p:cNvSpPr>
          <p:nvPr>
            <p:ph type="body" sz="quarter" idx="15"/>
          </p:nvPr>
        </p:nvSpPr>
        <p:spPr>
          <a:xfrm>
            <a:off x="609918" y="1210889"/>
            <a:ext cx="11045750" cy="3602412"/>
          </a:xfrm>
        </p:spPr>
        <p:txBody>
          <a:bodyPr>
            <a:normAutofit/>
          </a:bodyPr>
          <a:lstStyle>
            <a:lvl1pPr marL="0" indent="0">
              <a:buNone/>
              <a:defRPr sz="787" b="1"/>
            </a:lvl1pPr>
          </a:lstStyle>
          <a:p>
            <a:pPr lvl="0"/>
            <a:r>
              <a:rPr lang="en-US" sz="900"/>
              <a:t>Click to edit Master text styles</a:t>
            </a:r>
          </a:p>
        </p:txBody>
      </p:sp>
    </p:spTree>
    <p:extLst>
      <p:ext uri="{BB962C8B-B14F-4D97-AF65-F5344CB8AC3E}">
        <p14:creationId xmlns:p14="http://schemas.microsoft.com/office/powerpoint/2010/main" val="11466624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Funding Opportunitie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C7DDEB16-B32F-4C86-9A0D-14DD3A280032}"/>
              </a:ext>
            </a:extLst>
          </p:cNvPr>
          <p:cNvCxnSpPr>
            <a:cxnSpLocks/>
          </p:cNvCxnSpPr>
          <p:nvPr/>
        </p:nvCxnSpPr>
        <p:spPr>
          <a:xfrm>
            <a:off x="871403" y="1175824"/>
            <a:ext cx="10350485" cy="0"/>
          </a:xfrm>
          <a:prstGeom prst="line">
            <a:avLst/>
          </a:prstGeom>
          <a:ln w="38100">
            <a:solidFill>
              <a:srgbClr val="FFE600"/>
            </a:solidFill>
            <a:tailEnd type="none"/>
          </a:ln>
        </p:spPr>
        <p:style>
          <a:lnRef idx="1">
            <a:schemeClr val="accent1"/>
          </a:lnRef>
          <a:fillRef idx="0">
            <a:schemeClr val="accent1"/>
          </a:fillRef>
          <a:effectRef idx="0">
            <a:schemeClr val="accent1"/>
          </a:effectRef>
          <a:fontRef idx="minor">
            <a:schemeClr val="tx1"/>
          </a:fontRef>
        </p:style>
      </p:cxnSp>
      <p:sp>
        <p:nvSpPr>
          <p:cNvPr id="60" name="Table Placeholder 59">
            <a:extLst>
              <a:ext uri="{FF2B5EF4-FFF2-40B4-BE49-F238E27FC236}">
                <a16:creationId xmlns:a16="http://schemas.microsoft.com/office/drawing/2014/main" xmlns="" id="{2A94D825-14B4-4164-8C3F-961B35586E69}"/>
              </a:ext>
            </a:extLst>
          </p:cNvPr>
          <p:cNvSpPr>
            <a:spLocks noGrp="1"/>
          </p:cNvSpPr>
          <p:nvPr>
            <p:ph type="tbl" sz="quarter" idx="13"/>
          </p:nvPr>
        </p:nvSpPr>
        <p:spPr>
          <a:xfrm>
            <a:off x="870403" y="1412877"/>
            <a:ext cx="10351656" cy="4268788"/>
          </a:xfrm>
        </p:spPr>
        <p:txBody>
          <a:bodyPr/>
          <a:lstStyle>
            <a:lvl1pPr marL="0" indent="0">
              <a:buNone/>
              <a:defRPr/>
            </a:lvl1pPr>
          </a:lstStyle>
          <a:p>
            <a:r>
              <a:rPr lang="en-US" dirty="0"/>
              <a:t>Click icon to add table</a:t>
            </a:r>
            <a:endParaRPr lang="en-AU" dirty="0"/>
          </a:p>
        </p:txBody>
      </p:sp>
    </p:spTree>
    <p:extLst>
      <p:ext uri="{BB962C8B-B14F-4D97-AF65-F5344CB8AC3E}">
        <p14:creationId xmlns:p14="http://schemas.microsoft.com/office/powerpoint/2010/main" val="8936170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Methodolo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F8E19-FACA-4828-9FE4-C9C042770D06}"/>
              </a:ext>
            </a:extLst>
          </p:cNvPr>
          <p:cNvSpPr>
            <a:spLocks noGrp="1"/>
          </p:cNvSpPr>
          <p:nvPr>
            <p:ph type="title" hasCustomPrompt="1"/>
          </p:nvPr>
        </p:nvSpPr>
        <p:spPr>
          <a:xfrm>
            <a:off x="609918" y="295824"/>
            <a:ext cx="11045750" cy="546006"/>
          </a:xfrm>
        </p:spPr>
        <p:txBody>
          <a:bodyPr lIns="0">
            <a:normAutofit/>
          </a:bodyPr>
          <a:lstStyle>
            <a:lvl1pPr>
              <a:defRPr sz="2398"/>
            </a:lvl1pPr>
          </a:lstStyle>
          <a:p>
            <a:r>
              <a:rPr lang="en-US"/>
              <a:t>Methodology</a:t>
            </a:r>
            <a:endParaRPr lang="en-AU"/>
          </a:p>
        </p:txBody>
      </p:sp>
      <p:sp>
        <p:nvSpPr>
          <p:cNvPr id="8" name="Line 10">
            <a:extLst>
              <a:ext uri="{FF2B5EF4-FFF2-40B4-BE49-F238E27FC236}">
                <a16:creationId xmlns:a16="http://schemas.microsoft.com/office/drawing/2014/main" xmlns="" id="{AEC62428-10F5-4580-9666-BE5945A36FB6}"/>
              </a:ext>
            </a:extLst>
          </p:cNvPr>
          <p:cNvSpPr>
            <a:spLocks noChangeShapeType="1"/>
          </p:cNvSpPr>
          <p:nvPr/>
        </p:nvSpPr>
        <p:spPr bwMode="auto">
          <a:xfrm>
            <a:off x="609918" y="948750"/>
            <a:ext cx="11045750" cy="0"/>
          </a:xfrm>
          <a:prstGeom prst="line">
            <a:avLst/>
          </a:prstGeom>
          <a:noFill/>
          <a:ln w="19050">
            <a:solidFill>
              <a:srgbClr val="FFE6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dirty="0">
              <a:solidFill>
                <a:srgbClr val="808080"/>
              </a:solidFill>
            </a:endParaRPr>
          </a:p>
        </p:txBody>
      </p:sp>
      <p:sp>
        <p:nvSpPr>
          <p:cNvPr id="20" name="Text Placeholder 19">
            <a:extLst>
              <a:ext uri="{FF2B5EF4-FFF2-40B4-BE49-F238E27FC236}">
                <a16:creationId xmlns:a16="http://schemas.microsoft.com/office/drawing/2014/main" xmlns="" id="{A12355CA-1A5C-4240-9366-B677B32330ED}"/>
              </a:ext>
            </a:extLst>
          </p:cNvPr>
          <p:cNvSpPr>
            <a:spLocks noGrp="1"/>
          </p:cNvSpPr>
          <p:nvPr>
            <p:ph type="body" sz="quarter" idx="15"/>
          </p:nvPr>
        </p:nvSpPr>
        <p:spPr>
          <a:xfrm>
            <a:off x="609918" y="1116608"/>
            <a:ext cx="11045750" cy="736794"/>
          </a:xfrm>
        </p:spPr>
        <p:txBody>
          <a:bodyPr>
            <a:normAutofit/>
          </a:bodyPr>
          <a:lstStyle>
            <a:lvl1pPr marL="0" indent="0">
              <a:buNone/>
              <a:defRPr sz="787" b="1"/>
            </a:lvl1pPr>
          </a:lstStyle>
          <a:p>
            <a:pPr lvl="0"/>
            <a:r>
              <a:rPr lang="en-US" sz="900"/>
              <a:t>Click to edit Master text styles</a:t>
            </a:r>
          </a:p>
        </p:txBody>
      </p:sp>
      <p:grpSp>
        <p:nvGrpSpPr>
          <p:cNvPr id="5" name="Group 4">
            <a:extLst>
              <a:ext uri="{FF2B5EF4-FFF2-40B4-BE49-F238E27FC236}">
                <a16:creationId xmlns:a16="http://schemas.microsoft.com/office/drawing/2014/main" xmlns="" id="{2B05500E-657E-40EA-8AA0-FA768358D3DF}"/>
              </a:ext>
            </a:extLst>
          </p:cNvPr>
          <p:cNvGrpSpPr/>
          <p:nvPr/>
        </p:nvGrpSpPr>
        <p:grpSpPr>
          <a:xfrm>
            <a:off x="849242" y="1934008"/>
            <a:ext cx="10499868" cy="4209184"/>
            <a:chOff x="1932838" y="1816296"/>
            <a:chExt cx="6827723" cy="4180095"/>
          </a:xfrm>
        </p:grpSpPr>
        <p:sp>
          <p:nvSpPr>
            <p:cNvPr id="6" name="Rechteck 77">
              <a:extLst>
                <a:ext uri="{FF2B5EF4-FFF2-40B4-BE49-F238E27FC236}">
                  <a16:creationId xmlns:a16="http://schemas.microsoft.com/office/drawing/2014/main" xmlns="" id="{B70E14F6-8CD3-47E8-8946-9F1ED96457E9}"/>
                </a:ext>
              </a:extLst>
            </p:cNvPr>
            <p:cNvSpPr/>
            <p:nvPr/>
          </p:nvSpPr>
          <p:spPr bwMode="gray">
            <a:xfrm>
              <a:off x="1932838" y="5321944"/>
              <a:ext cx="6827723" cy="674447"/>
            </a:xfrm>
            <a:prstGeom prst="rect">
              <a:avLst/>
            </a:prstGeom>
            <a:solidFill>
              <a:srgbClr val="C0C0C0"/>
            </a:solidFill>
            <a:ln w="12700">
              <a:solidFill>
                <a:srgbClr val="FFFFFF"/>
              </a:solidFill>
              <a:round/>
              <a:headEnd/>
              <a:tailEnd/>
            </a:ln>
          </p:spPr>
          <p:txBody>
            <a:bodyPr rtlCol="0" anchor="ctr"/>
            <a:lstStyle/>
            <a:p>
              <a:pPr algn="ctr" defTabSz="1149228">
                <a:defRPr/>
              </a:pPr>
              <a:r>
                <a:rPr lang="en-US" sz="1399" kern="0" dirty="0">
                  <a:solidFill>
                    <a:srgbClr val="2E2E38"/>
                  </a:solidFill>
                  <a:latin typeface="EYInterstate Light" panose="02000506000000020004" pitchFamily="2" charset="0"/>
                </a:rPr>
                <a:t>A comprehensive analysis and articulation of project reach and benefits</a:t>
              </a:r>
            </a:p>
          </p:txBody>
        </p:sp>
        <p:sp>
          <p:nvSpPr>
            <p:cNvPr id="7" name="Gleichschenkliges Dreieck 86">
              <a:extLst>
                <a:ext uri="{FF2B5EF4-FFF2-40B4-BE49-F238E27FC236}">
                  <a16:creationId xmlns:a16="http://schemas.microsoft.com/office/drawing/2014/main" xmlns="" id="{49E2BFDE-F10A-42DC-A8BA-8EC404F14577}"/>
                </a:ext>
              </a:extLst>
            </p:cNvPr>
            <p:cNvSpPr/>
            <p:nvPr/>
          </p:nvSpPr>
          <p:spPr bwMode="gray">
            <a:xfrm>
              <a:off x="2178440" y="1816296"/>
              <a:ext cx="6336519" cy="1243407"/>
            </a:xfrm>
            <a:prstGeom prst="triangle">
              <a:avLst/>
            </a:prstGeom>
            <a:solidFill>
              <a:srgbClr val="C0C0C0"/>
            </a:solidFill>
            <a:ln w="3175">
              <a:noFill/>
              <a:round/>
              <a:headEnd/>
              <a:tailEnd/>
            </a:ln>
          </p:spPr>
          <p:txBody>
            <a:bodyPr bIns="119075" rtlCol="0" anchor="b"/>
            <a:lstStyle/>
            <a:p>
              <a:pPr algn="ctr" defTabSz="1149228">
                <a:defRPr/>
              </a:pPr>
              <a:r>
                <a:rPr lang="en-US" sz="1699" b="1" kern="0" dirty="0">
                  <a:solidFill>
                    <a:srgbClr val="2E2E38"/>
                  </a:solidFill>
                  <a:latin typeface="EYInterstate Light" panose="02000506000000020004" pitchFamily="2" charset="0"/>
                </a:rPr>
                <a:t>EY’s Grant Management Process</a:t>
              </a:r>
            </a:p>
          </p:txBody>
        </p:sp>
        <p:grpSp>
          <p:nvGrpSpPr>
            <p:cNvPr id="9" name="Group 8">
              <a:extLst>
                <a:ext uri="{FF2B5EF4-FFF2-40B4-BE49-F238E27FC236}">
                  <a16:creationId xmlns:a16="http://schemas.microsoft.com/office/drawing/2014/main" xmlns="" id="{260D23E0-8337-4140-A85E-F84EC35A7AB5}"/>
                </a:ext>
              </a:extLst>
            </p:cNvPr>
            <p:cNvGrpSpPr/>
            <p:nvPr/>
          </p:nvGrpSpPr>
          <p:grpSpPr>
            <a:xfrm>
              <a:off x="5457183" y="3120509"/>
              <a:ext cx="1286914" cy="1894372"/>
              <a:chOff x="5457183" y="3138615"/>
              <a:chExt cx="1286914" cy="1894372"/>
            </a:xfrm>
          </p:grpSpPr>
          <p:sp>
            <p:nvSpPr>
              <p:cNvPr id="24" name="Rechteck 81">
                <a:extLst>
                  <a:ext uri="{FF2B5EF4-FFF2-40B4-BE49-F238E27FC236}">
                    <a16:creationId xmlns:a16="http://schemas.microsoft.com/office/drawing/2014/main" xmlns="" id="{E6DFF613-0A34-4CB7-B9DD-DE3ECBD61949}"/>
                  </a:ext>
                </a:extLst>
              </p:cNvPr>
              <p:cNvSpPr/>
              <p:nvPr/>
            </p:nvSpPr>
            <p:spPr bwMode="gray">
              <a:xfrm>
                <a:off x="5479272" y="3535727"/>
                <a:ext cx="1264825" cy="1497260"/>
              </a:xfrm>
              <a:prstGeom prst="rect">
                <a:avLst/>
              </a:prstGeom>
              <a:noFill/>
              <a:ln w="3175">
                <a:noFill/>
                <a:round/>
                <a:headEnd/>
                <a:tailEnd/>
              </a:ln>
            </p:spPr>
            <p:txBody>
              <a:bodyPr rtlCol="0" anchor="t"/>
              <a:lstStyle/>
              <a:p>
                <a:pPr marL="141686" indent="-124194" defTabSz="1149228">
                  <a:spcAft>
                    <a:spcPts val="991"/>
                  </a:spcAft>
                  <a:buClr>
                    <a:srgbClr val="FFE600"/>
                  </a:buClr>
                  <a:buSzPct val="70000"/>
                  <a:buFont typeface="Arial Narrow" panose="020B0606020202030204" pitchFamily="34" charset="0"/>
                  <a:buChar char="►"/>
                  <a:defRPr/>
                </a:pPr>
                <a:r>
                  <a:rPr lang="en-US" sz="999" kern="0" dirty="0">
                    <a:solidFill>
                      <a:srgbClr val="2E2E38"/>
                    </a:solidFill>
                    <a:latin typeface="EYInterstate Light" panose="02000506000000020004" pitchFamily="2" charset="0"/>
                  </a:rPr>
                  <a:t>Finalise project documents</a:t>
                </a:r>
              </a:p>
              <a:p>
                <a:pPr marL="141686" indent="-124194" defTabSz="1149228">
                  <a:spcAft>
                    <a:spcPts val="991"/>
                  </a:spcAft>
                  <a:buClr>
                    <a:srgbClr val="FFE600"/>
                  </a:buClr>
                  <a:buSzPct val="70000"/>
                  <a:buFont typeface="Arial Narrow" panose="020B0606020202030204" pitchFamily="34" charset="0"/>
                  <a:buChar char="►"/>
                  <a:defRPr/>
                </a:pPr>
                <a:r>
                  <a:rPr lang="en-US" sz="999" kern="0" dirty="0">
                    <a:solidFill>
                      <a:srgbClr val="2E2E38"/>
                    </a:solidFill>
                    <a:latin typeface="EYInterstate Light" panose="02000506000000020004" pitchFamily="2" charset="0"/>
                  </a:rPr>
                  <a:t>Obtain appropriate confirmations</a:t>
                </a:r>
              </a:p>
              <a:p>
                <a:pPr marL="141686" indent="-124194" defTabSz="1149228">
                  <a:spcAft>
                    <a:spcPts val="991"/>
                  </a:spcAft>
                  <a:buClr>
                    <a:srgbClr val="FFE600"/>
                  </a:buClr>
                  <a:buSzPct val="70000"/>
                  <a:buFont typeface="Arial Narrow" panose="020B0606020202030204" pitchFamily="34" charset="0"/>
                  <a:buChar char="►"/>
                  <a:defRPr/>
                </a:pPr>
                <a:r>
                  <a:rPr lang="en-US" sz="999" kern="0" dirty="0">
                    <a:solidFill>
                      <a:srgbClr val="2E2E38"/>
                    </a:solidFill>
                    <a:latin typeface="EYInterstate Light" panose="02000506000000020004" pitchFamily="2" charset="0"/>
                  </a:rPr>
                  <a:t>Application submission</a:t>
                </a:r>
              </a:p>
            </p:txBody>
          </p:sp>
          <p:sp>
            <p:nvSpPr>
              <p:cNvPr id="25" name="Rechteck 25">
                <a:extLst>
                  <a:ext uri="{FF2B5EF4-FFF2-40B4-BE49-F238E27FC236}">
                    <a16:creationId xmlns:a16="http://schemas.microsoft.com/office/drawing/2014/main" xmlns="" id="{FDAE1B5C-5C8E-4F5D-9785-E6627B972D9E}"/>
                  </a:ext>
                </a:extLst>
              </p:cNvPr>
              <p:cNvSpPr/>
              <p:nvPr/>
            </p:nvSpPr>
            <p:spPr bwMode="gray">
              <a:xfrm>
                <a:off x="5457183" y="3138615"/>
                <a:ext cx="1286914" cy="397116"/>
              </a:xfrm>
              <a:prstGeom prst="rect">
                <a:avLst/>
              </a:prstGeom>
              <a:solidFill>
                <a:srgbClr val="2E2E38"/>
              </a:solidFill>
              <a:ln w="12700">
                <a:solidFill>
                  <a:srgbClr val="FFFFFF"/>
                </a:solidFill>
                <a:round/>
                <a:headEnd/>
                <a:tailEnd/>
              </a:ln>
            </p:spPr>
            <p:txBody>
              <a:bodyPr wrap="none" rtlCol="0" anchor="ctr"/>
              <a:lstStyle/>
              <a:p>
                <a:pPr algn="ctr" defTabSz="1149228">
                  <a:defRPr/>
                </a:pPr>
                <a:r>
                  <a:rPr lang="en-US" sz="1399" b="1" kern="0" dirty="0">
                    <a:solidFill>
                      <a:srgbClr val="FFFFFF"/>
                    </a:solidFill>
                    <a:latin typeface="EYInterstate Light" panose="02000506000000020004" pitchFamily="2" charset="0"/>
                  </a:rPr>
                  <a:t>Deliver</a:t>
                </a:r>
              </a:p>
            </p:txBody>
          </p:sp>
        </p:grpSp>
        <p:grpSp>
          <p:nvGrpSpPr>
            <p:cNvPr id="10" name="Group 9">
              <a:extLst>
                <a:ext uri="{FF2B5EF4-FFF2-40B4-BE49-F238E27FC236}">
                  <a16:creationId xmlns:a16="http://schemas.microsoft.com/office/drawing/2014/main" xmlns="" id="{560A6979-1D32-4223-A86A-B1B7278E3BAD}"/>
                </a:ext>
              </a:extLst>
            </p:cNvPr>
            <p:cNvGrpSpPr/>
            <p:nvPr/>
          </p:nvGrpSpPr>
          <p:grpSpPr>
            <a:xfrm>
              <a:off x="6963020" y="3120509"/>
              <a:ext cx="1451378" cy="2125956"/>
              <a:chOff x="6963020" y="3138615"/>
              <a:chExt cx="1451378" cy="2125956"/>
            </a:xfrm>
          </p:grpSpPr>
          <p:sp>
            <p:nvSpPr>
              <p:cNvPr id="21" name="Rechteck 82">
                <a:extLst>
                  <a:ext uri="{FF2B5EF4-FFF2-40B4-BE49-F238E27FC236}">
                    <a16:creationId xmlns:a16="http://schemas.microsoft.com/office/drawing/2014/main" xmlns="" id="{A5CA4D15-772C-4887-95F4-9B5C8BAD61E5}"/>
                  </a:ext>
                </a:extLst>
              </p:cNvPr>
              <p:cNvSpPr/>
              <p:nvPr/>
            </p:nvSpPr>
            <p:spPr bwMode="gray">
              <a:xfrm>
                <a:off x="6981041" y="3535727"/>
                <a:ext cx="1286914" cy="1497260"/>
              </a:xfrm>
              <a:prstGeom prst="rect">
                <a:avLst/>
              </a:prstGeom>
              <a:noFill/>
              <a:ln w="3175">
                <a:noFill/>
                <a:round/>
                <a:headEnd/>
                <a:tailEnd/>
              </a:ln>
            </p:spPr>
            <p:txBody>
              <a:bodyPr rtlCol="0" anchor="t"/>
              <a:lstStyle/>
              <a:p>
                <a:pPr marL="141686" indent="-124194" defTabSz="1149228">
                  <a:spcAft>
                    <a:spcPts val="991"/>
                  </a:spcAft>
                  <a:buClr>
                    <a:srgbClr val="FFE600"/>
                  </a:buClr>
                  <a:buSzPct val="70000"/>
                  <a:buFont typeface="Arial Narrow" panose="020B0606020202030204" pitchFamily="34" charset="0"/>
                  <a:buChar char="►"/>
                  <a:defRPr/>
                </a:pPr>
                <a:r>
                  <a:rPr lang="en-US" sz="999" kern="0" dirty="0">
                    <a:solidFill>
                      <a:srgbClr val="2E2E38"/>
                    </a:solidFill>
                    <a:latin typeface="EYInterstate Light" panose="02000506000000020004" pitchFamily="2" charset="0"/>
                  </a:rPr>
                  <a:t>Identify key stakeholders</a:t>
                </a:r>
              </a:p>
              <a:p>
                <a:pPr marL="141686" indent="-124194" defTabSz="1149228">
                  <a:spcAft>
                    <a:spcPts val="991"/>
                  </a:spcAft>
                  <a:buClr>
                    <a:srgbClr val="FFE600"/>
                  </a:buClr>
                  <a:buSzPct val="70000"/>
                  <a:buFont typeface="Arial Narrow" panose="020B0606020202030204" pitchFamily="34" charset="0"/>
                  <a:buChar char="►"/>
                  <a:defRPr/>
                </a:pPr>
                <a:r>
                  <a:rPr lang="en-US" sz="999" kern="0" dirty="0">
                    <a:solidFill>
                      <a:srgbClr val="2E2E38"/>
                    </a:solidFill>
                    <a:latin typeface="EYInterstate Light" panose="02000506000000020004" pitchFamily="2" charset="0"/>
                  </a:rPr>
                  <a:t>Develop project messaging</a:t>
                </a:r>
              </a:p>
              <a:p>
                <a:pPr marL="141686" indent="-124194" defTabSz="1149228">
                  <a:spcAft>
                    <a:spcPts val="991"/>
                  </a:spcAft>
                  <a:buClr>
                    <a:srgbClr val="FFE600"/>
                  </a:buClr>
                  <a:buSzPct val="70000"/>
                  <a:buFont typeface="Arial Narrow" panose="020B0606020202030204" pitchFamily="34" charset="0"/>
                  <a:buChar char="►"/>
                  <a:defRPr/>
                </a:pPr>
                <a:r>
                  <a:rPr lang="en-US" sz="999" kern="0" dirty="0">
                    <a:solidFill>
                      <a:srgbClr val="2E2E38"/>
                    </a:solidFill>
                    <a:latin typeface="EYInterstate Light" panose="02000506000000020004" pitchFamily="2" charset="0"/>
                  </a:rPr>
                  <a:t>Communicate project benefits</a:t>
                </a:r>
              </a:p>
            </p:txBody>
          </p:sp>
          <p:sp>
            <p:nvSpPr>
              <p:cNvPr id="22" name="Rechteck 87">
                <a:extLst>
                  <a:ext uri="{FF2B5EF4-FFF2-40B4-BE49-F238E27FC236}">
                    <a16:creationId xmlns:a16="http://schemas.microsoft.com/office/drawing/2014/main" xmlns="" id="{061177C1-3750-42CD-92BB-739C1A0F3E17}"/>
                  </a:ext>
                </a:extLst>
              </p:cNvPr>
              <p:cNvSpPr/>
              <p:nvPr/>
            </p:nvSpPr>
            <p:spPr bwMode="gray">
              <a:xfrm>
                <a:off x="6963020" y="3138615"/>
                <a:ext cx="1304936" cy="397116"/>
              </a:xfrm>
              <a:prstGeom prst="rect">
                <a:avLst/>
              </a:prstGeom>
              <a:solidFill>
                <a:srgbClr val="FFE600"/>
              </a:solidFill>
              <a:ln w="12700">
                <a:solidFill>
                  <a:srgbClr val="FFFFFF"/>
                </a:solidFill>
                <a:round/>
                <a:headEnd/>
                <a:tailEnd/>
              </a:ln>
            </p:spPr>
            <p:txBody>
              <a:bodyPr wrap="none" rtlCol="0" anchor="ctr"/>
              <a:lstStyle/>
              <a:p>
                <a:pPr algn="ctr" defTabSz="1149228">
                  <a:defRPr/>
                </a:pPr>
                <a:r>
                  <a:rPr lang="en-US" sz="1399" b="1" kern="0" dirty="0">
                    <a:solidFill>
                      <a:srgbClr val="2E2E38"/>
                    </a:solidFill>
                    <a:latin typeface="EYInterstate Light" panose="02000506000000020004" pitchFamily="2" charset="0"/>
                  </a:rPr>
                  <a:t>Advise</a:t>
                </a:r>
              </a:p>
            </p:txBody>
          </p:sp>
          <p:sp>
            <p:nvSpPr>
              <p:cNvPr id="23" name="AutoShape 5">
                <a:extLst>
                  <a:ext uri="{FF2B5EF4-FFF2-40B4-BE49-F238E27FC236}">
                    <a16:creationId xmlns:a16="http://schemas.microsoft.com/office/drawing/2014/main" xmlns="" id="{C0445C96-2B0F-4683-BDAB-2D4D6BD9101A}"/>
                  </a:ext>
                </a:extLst>
              </p:cNvPr>
              <p:cNvSpPr>
                <a:spLocks noChangeArrowheads="1"/>
              </p:cNvSpPr>
              <p:nvPr>
                <p:custDataLst>
                  <p:tags r:id="rId3"/>
                </p:custDataLst>
              </p:nvPr>
            </p:nvSpPr>
            <p:spPr bwMode="gray">
              <a:xfrm>
                <a:off x="6963920" y="4910016"/>
                <a:ext cx="1450478" cy="354555"/>
              </a:xfrm>
              <a:prstGeom prst="chevron">
                <a:avLst>
                  <a:gd name="adj" fmla="val 39218"/>
                </a:avLst>
              </a:prstGeom>
              <a:solidFill>
                <a:srgbClr val="FFE600"/>
              </a:solidFill>
              <a:ln w="9525" cmpd="sng">
                <a:solidFill>
                  <a:srgbClr val="FFFFFF"/>
                </a:solidFill>
                <a:round/>
                <a:headEnd/>
                <a:tailEnd/>
              </a:ln>
            </p:spPr>
            <p:txBody>
              <a:bodyPr lIns="0" tIns="22999" rIns="0" bIns="22999" anchor="ctr"/>
              <a:lstStyle/>
              <a:p>
                <a:pPr marL="155571" algn="ctr" defTabSz="1148823" eaLnBrk="0" hangingPunct="0">
                  <a:defRPr/>
                </a:pPr>
                <a:r>
                  <a:rPr lang="en-GB" sz="999" b="1" kern="0" dirty="0">
                    <a:solidFill>
                      <a:srgbClr val="2E2E38"/>
                    </a:solidFill>
                    <a:latin typeface="EYInterstate Light" panose="02000506000000020004" pitchFamily="2" charset="0"/>
                    <a:cs typeface="Arial" pitchFamily="34" charset="0"/>
                  </a:rPr>
                  <a:t>Stakeholder engagement</a:t>
                </a:r>
              </a:p>
            </p:txBody>
          </p:sp>
        </p:grpSp>
        <p:grpSp>
          <p:nvGrpSpPr>
            <p:cNvPr id="11" name="Group 10">
              <a:extLst>
                <a:ext uri="{FF2B5EF4-FFF2-40B4-BE49-F238E27FC236}">
                  <a16:creationId xmlns:a16="http://schemas.microsoft.com/office/drawing/2014/main" xmlns="" id="{F0DAB3A7-7E0D-4E9B-8DB9-E74FD3250AD6}"/>
                </a:ext>
              </a:extLst>
            </p:cNvPr>
            <p:cNvGrpSpPr/>
            <p:nvPr/>
          </p:nvGrpSpPr>
          <p:grpSpPr>
            <a:xfrm>
              <a:off x="3926169" y="3125692"/>
              <a:ext cx="2953948" cy="2117314"/>
              <a:chOff x="3926169" y="3143798"/>
              <a:chExt cx="2953948" cy="2117314"/>
            </a:xfrm>
          </p:grpSpPr>
          <p:sp>
            <p:nvSpPr>
              <p:cNvPr id="16" name="Rechteck 25">
                <a:extLst>
                  <a:ext uri="{FF2B5EF4-FFF2-40B4-BE49-F238E27FC236}">
                    <a16:creationId xmlns:a16="http://schemas.microsoft.com/office/drawing/2014/main" xmlns="" id="{879D7877-FF6A-4D65-ACFD-819D5A9A2BA5}"/>
                  </a:ext>
                </a:extLst>
              </p:cNvPr>
              <p:cNvSpPr/>
              <p:nvPr/>
            </p:nvSpPr>
            <p:spPr bwMode="gray">
              <a:xfrm>
                <a:off x="3926169" y="3143798"/>
                <a:ext cx="1286914" cy="397116"/>
              </a:xfrm>
              <a:prstGeom prst="rect">
                <a:avLst/>
              </a:prstGeom>
              <a:solidFill>
                <a:srgbClr val="2E2E38"/>
              </a:solidFill>
              <a:ln w="12700">
                <a:solidFill>
                  <a:srgbClr val="FFFFFF"/>
                </a:solidFill>
                <a:round/>
                <a:headEnd/>
                <a:tailEnd/>
              </a:ln>
            </p:spPr>
            <p:txBody>
              <a:bodyPr wrap="none" rtlCol="0" anchor="ctr"/>
              <a:lstStyle/>
              <a:p>
                <a:pPr algn="ctr" defTabSz="1149228">
                  <a:defRPr/>
                </a:pPr>
                <a:r>
                  <a:rPr lang="en-US" sz="1399" b="1" kern="0" dirty="0">
                    <a:solidFill>
                      <a:srgbClr val="FFFFFF"/>
                    </a:solidFill>
                    <a:latin typeface="EYInterstate Light" panose="02000506000000020004" pitchFamily="2" charset="0"/>
                  </a:rPr>
                  <a:t>Develop</a:t>
                </a:r>
              </a:p>
            </p:txBody>
          </p:sp>
          <p:grpSp>
            <p:nvGrpSpPr>
              <p:cNvPr id="17" name="Group 16">
                <a:extLst>
                  <a:ext uri="{FF2B5EF4-FFF2-40B4-BE49-F238E27FC236}">
                    <a16:creationId xmlns:a16="http://schemas.microsoft.com/office/drawing/2014/main" xmlns="" id="{07F62416-C501-46D8-9AC2-CF7C6A3CC1FC}"/>
                  </a:ext>
                </a:extLst>
              </p:cNvPr>
              <p:cNvGrpSpPr/>
              <p:nvPr/>
            </p:nvGrpSpPr>
            <p:grpSpPr>
              <a:xfrm>
                <a:off x="3941100" y="3535727"/>
                <a:ext cx="2939017" cy="1725385"/>
                <a:chOff x="3941100" y="3535727"/>
                <a:chExt cx="2939017" cy="1725385"/>
              </a:xfrm>
            </p:grpSpPr>
            <p:sp>
              <p:nvSpPr>
                <p:cNvPr id="18" name="Rechteck 80">
                  <a:extLst>
                    <a:ext uri="{FF2B5EF4-FFF2-40B4-BE49-F238E27FC236}">
                      <a16:creationId xmlns:a16="http://schemas.microsoft.com/office/drawing/2014/main" xmlns="" id="{D9D939DD-3344-4D2F-9F1B-48C32B636B30}"/>
                    </a:ext>
                  </a:extLst>
                </p:cNvPr>
                <p:cNvSpPr/>
                <p:nvPr/>
              </p:nvSpPr>
              <p:spPr bwMode="gray">
                <a:xfrm>
                  <a:off x="3941100" y="3535727"/>
                  <a:ext cx="1271983" cy="1497259"/>
                </a:xfrm>
                <a:prstGeom prst="rect">
                  <a:avLst/>
                </a:prstGeom>
                <a:noFill/>
                <a:ln w="3175">
                  <a:noFill/>
                  <a:round/>
                  <a:headEnd/>
                  <a:tailEnd/>
                </a:ln>
              </p:spPr>
              <p:txBody>
                <a:bodyPr rtlCol="0" anchor="t"/>
                <a:lstStyle/>
                <a:p>
                  <a:pPr marL="141686" indent="-124194" defTabSz="1149228">
                    <a:spcAft>
                      <a:spcPts val="991"/>
                    </a:spcAft>
                    <a:buClr>
                      <a:srgbClr val="FFE600"/>
                    </a:buClr>
                    <a:buSzPct val="70000"/>
                    <a:buFont typeface="Arial Narrow" panose="020B0606020202030204" pitchFamily="34" charset="0"/>
                    <a:buChar char="►"/>
                    <a:defRPr/>
                  </a:pPr>
                  <a:r>
                    <a:rPr lang="en-US" sz="999" kern="0" dirty="0">
                      <a:solidFill>
                        <a:srgbClr val="2E2E38"/>
                      </a:solidFill>
                      <a:latin typeface="EYInterstate Light" panose="02000506000000020004" pitchFamily="2" charset="0"/>
                    </a:rPr>
                    <a:t>Finalise scope</a:t>
                  </a:r>
                </a:p>
                <a:p>
                  <a:pPr marL="141686" indent="-124194" defTabSz="1149228">
                    <a:spcAft>
                      <a:spcPts val="991"/>
                    </a:spcAft>
                    <a:buClr>
                      <a:srgbClr val="FFE600"/>
                    </a:buClr>
                    <a:buSzPct val="70000"/>
                    <a:buFont typeface="Arial Narrow" panose="020B0606020202030204" pitchFamily="34" charset="0"/>
                    <a:buChar char="►"/>
                    <a:defRPr/>
                  </a:pPr>
                  <a:r>
                    <a:rPr lang="en-US" sz="999" kern="0" dirty="0">
                      <a:solidFill>
                        <a:srgbClr val="2E2E38"/>
                      </a:solidFill>
                      <a:latin typeface="EYInterstate Light" panose="02000506000000020004" pitchFamily="2" charset="0"/>
                    </a:rPr>
                    <a:t>Application development</a:t>
                  </a:r>
                </a:p>
                <a:p>
                  <a:pPr marL="141686" indent="-124194" defTabSz="1149228">
                    <a:spcAft>
                      <a:spcPts val="991"/>
                    </a:spcAft>
                    <a:buClr>
                      <a:srgbClr val="FFE600"/>
                    </a:buClr>
                    <a:buSzPct val="70000"/>
                    <a:buFont typeface="Arial Narrow" panose="020B0606020202030204" pitchFamily="34" charset="0"/>
                    <a:buChar char="►"/>
                    <a:defRPr/>
                  </a:pPr>
                  <a:r>
                    <a:rPr lang="en-US" sz="999" kern="0" dirty="0">
                      <a:solidFill>
                        <a:srgbClr val="2E2E38"/>
                      </a:solidFill>
                      <a:latin typeface="EYInterstate Light" panose="02000506000000020004" pitchFamily="2" charset="0"/>
                    </a:rPr>
                    <a:t>Seek industry &amp; community support</a:t>
                  </a:r>
                </a:p>
              </p:txBody>
            </p:sp>
            <p:sp>
              <p:nvSpPr>
                <p:cNvPr id="19" name="AutoShape 6">
                  <a:extLst>
                    <a:ext uri="{FF2B5EF4-FFF2-40B4-BE49-F238E27FC236}">
                      <a16:creationId xmlns:a16="http://schemas.microsoft.com/office/drawing/2014/main" xmlns="" id="{AAEECFDF-5723-4198-9001-02BB10ADE8A3}"/>
                    </a:ext>
                  </a:extLst>
                </p:cNvPr>
                <p:cNvSpPr>
                  <a:spLocks noChangeArrowheads="1"/>
                </p:cNvSpPr>
                <p:nvPr>
                  <p:custDataLst>
                    <p:tags r:id="rId2"/>
                  </p:custDataLst>
                </p:nvPr>
              </p:nvSpPr>
              <p:spPr bwMode="gray">
                <a:xfrm>
                  <a:off x="4000173" y="4910020"/>
                  <a:ext cx="2879944" cy="351092"/>
                </a:xfrm>
                <a:prstGeom prst="chevron">
                  <a:avLst>
                    <a:gd name="adj" fmla="val 39278"/>
                  </a:avLst>
                </a:prstGeom>
                <a:solidFill>
                  <a:srgbClr val="2E2E38"/>
                </a:solidFill>
                <a:ln w="9525" cmpd="sng">
                  <a:solidFill>
                    <a:srgbClr val="FFFFFF"/>
                  </a:solidFill>
                  <a:round/>
                  <a:headEnd/>
                  <a:tailEnd/>
                </a:ln>
              </p:spPr>
              <p:txBody>
                <a:bodyPr lIns="0" tIns="22999" rIns="0" bIns="22999" anchor="ctr"/>
                <a:lstStyle/>
                <a:p>
                  <a:pPr marL="155571" algn="ctr" defTabSz="1148823" eaLnBrk="0" hangingPunct="0">
                    <a:defRPr/>
                  </a:pPr>
                  <a:r>
                    <a:rPr lang="en-US" sz="999" b="1" kern="0" dirty="0">
                      <a:solidFill>
                        <a:srgbClr val="FFFFFF"/>
                      </a:solidFill>
                      <a:latin typeface="EYInterstate Light" panose="02000506000000020004" pitchFamily="2" charset="0"/>
                      <a:cs typeface="Arial" pitchFamily="34" charset="0"/>
                    </a:rPr>
                    <a:t>Project development</a:t>
                  </a:r>
                </a:p>
              </p:txBody>
            </p:sp>
          </p:grpSp>
        </p:grpSp>
        <p:grpSp>
          <p:nvGrpSpPr>
            <p:cNvPr id="12" name="Group 11">
              <a:extLst>
                <a:ext uri="{FF2B5EF4-FFF2-40B4-BE49-F238E27FC236}">
                  <a16:creationId xmlns:a16="http://schemas.microsoft.com/office/drawing/2014/main" xmlns="" id="{5BDC5979-440A-4580-99F7-F2C5FEA999E3}"/>
                </a:ext>
              </a:extLst>
            </p:cNvPr>
            <p:cNvGrpSpPr/>
            <p:nvPr/>
          </p:nvGrpSpPr>
          <p:grpSpPr>
            <a:xfrm>
              <a:off x="2417243" y="3125692"/>
              <a:ext cx="1456140" cy="2120774"/>
              <a:chOff x="2417243" y="3143798"/>
              <a:chExt cx="1456140" cy="2120774"/>
            </a:xfrm>
          </p:grpSpPr>
          <p:sp>
            <p:nvSpPr>
              <p:cNvPr id="13" name="Rechteck 79">
                <a:extLst>
                  <a:ext uri="{FF2B5EF4-FFF2-40B4-BE49-F238E27FC236}">
                    <a16:creationId xmlns:a16="http://schemas.microsoft.com/office/drawing/2014/main" xmlns="" id="{E7C9B698-C122-4BDC-8175-1F8295532153}"/>
                  </a:ext>
                </a:extLst>
              </p:cNvPr>
              <p:cNvSpPr/>
              <p:nvPr/>
            </p:nvSpPr>
            <p:spPr bwMode="gray">
              <a:xfrm>
                <a:off x="2422904" y="3569911"/>
                <a:ext cx="1340326" cy="1497259"/>
              </a:xfrm>
              <a:prstGeom prst="rect">
                <a:avLst/>
              </a:prstGeom>
              <a:noFill/>
              <a:ln w="3175">
                <a:noFill/>
                <a:round/>
                <a:headEnd/>
                <a:tailEnd/>
              </a:ln>
            </p:spPr>
            <p:txBody>
              <a:bodyPr rtlCol="0" anchor="t"/>
              <a:lstStyle/>
              <a:p>
                <a:pPr marL="141686" indent="-124194" defTabSz="1149228">
                  <a:spcAft>
                    <a:spcPts val="662"/>
                  </a:spcAft>
                  <a:buClr>
                    <a:srgbClr val="FFE600"/>
                  </a:buClr>
                  <a:buSzPct val="70000"/>
                  <a:buFont typeface="Arial Narrow" panose="020B0606020202030204" pitchFamily="34" charset="0"/>
                  <a:buChar char="►"/>
                  <a:defRPr/>
                </a:pPr>
                <a:r>
                  <a:rPr lang="en-US" sz="999" kern="0" dirty="0">
                    <a:solidFill>
                      <a:srgbClr val="2E2E38"/>
                    </a:solidFill>
                    <a:latin typeface="EYInterstate Light" panose="02000506000000020004" pitchFamily="2" charset="0"/>
                  </a:rPr>
                  <a:t>Understand your </a:t>
                </a:r>
                <a:r>
                  <a:rPr lang="en-US" sz="999" kern="0" dirty="0" err="1">
                    <a:solidFill>
                      <a:srgbClr val="2E2E38"/>
                    </a:solidFill>
                    <a:latin typeface="EYInterstate Light" panose="02000506000000020004" pitchFamily="2" charset="0"/>
                  </a:rPr>
                  <a:t>CapEx</a:t>
                </a:r>
                <a:r>
                  <a:rPr lang="en-US" sz="999" kern="0" dirty="0">
                    <a:solidFill>
                      <a:srgbClr val="2E2E38"/>
                    </a:solidFill>
                    <a:latin typeface="EYInterstate Light" panose="02000506000000020004" pitchFamily="2" charset="0"/>
                  </a:rPr>
                  <a:t> pipeline</a:t>
                </a:r>
              </a:p>
              <a:p>
                <a:pPr marL="141686" indent="-124194" defTabSz="1149228">
                  <a:spcAft>
                    <a:spcPts val="662"/>
                  </a:spcAft>
                  <a:buClr>
                    <a:srgbClr val="FFE600"/>
                  </a:buClr>
                  <a:buSzPct val="70000"/>
                  <a:buFont typeface="Arial Narrow" panose="020B0606020202030204" pitchFamily="34" charset="0"/>
                  <a:buChar char="►"/>
                  <a:defRPr/>
                </a:pPr>
                <a:r>
                  <a:rPr lang="en-US" sz="999" kern="0" dirty="0">
                    <a:solidFill>
                      <a:srgbClr val="2E2E38"/>
                    </a:solidFill>
                    <a:latin typeface="EYInterstate Light" panose="02000506000000020004" pitchFamily="2" charset="0"/>
                  </a:rPr>
                  <a:t>Understand scope &amp; budget</a:t>
                </a:r>
              </a:p>
              <a:p>
                <a:pPr marL="141686" indent="-124194" defTabSz="1149228">
                  <a:spcAft>
                    <a:spcPts val="662"/>
                  </a:spcAft>
                  <a:buClr>
                    <a:srgbClr val="FFE600"/>
                  </a:buClr>
                  <a:buSzPct val="70000"/>
                  <a:buFont typeface="Arial Narrow" panose="020B0606020202030204" pitchFamily="34" charset="0"/>
                  <a:buChar char="►"/>
                  <a:defRPr/>
                </a:pPr>
                <a:r>
                  <a:rPr lang="en-US" sz="999" kern="0" dirty="0">
                    <a:solidFill>
                      <a:srgbClr val="2E2E38"/>
                    </a:solidFill>
                    <a:latin typeface="EYInterstate Light" panose="02000506000000020004" pitchFamily="2" charset="0"/>
                  </a:rPr>
                  <a:t>Define project participants</a:t>
                </a:r>
              </a:p>
              <a:p>
                <a:pPr marL="141686" indent="-124194" defTabSz="1149228">
                  <a:buClr>
                    <a:srgbClr val="FFE600"/>
                  </a:buClr>
                  <a:buSzPct val="70000"/>
                  <a:buFont typeface="Arial Narrow" panose="020B0606020202030204" pitchFamily="34" charset="0"/>
                  <a:buChar char="►"/>
                  <a:defRPr/>
                </a:pPr>
                <a:endParaRPr lang="en-US" sz="999" kern="0" dirty="0">
                  <a:solidFill>
                    <a:srgbClr val="2E2E38"/>
                  </a:solidFill>
                  <a:latin typeface="EYInterstate Light" panose="02000506000000020004" pitchFamily="2" charset="0"/>
                </a:endParaRPr>
              </a:p>
            </p:txBody>
          </p:sp>
          <p:sp>
            <p:nvSpPr>
              <p:cNvPr id="14" name="Rechteck 25">
                <a:extLst>
                  <a:ext uri="{FF2B5EF4-FFF2-40B4-BE49-F238E27FC236}">
                    <a16:creationId xmlns:a16="http://schemas.microsoft.com/office/drawing/2014/main" xmlns="" id="{3F344B9B-3877-4E64-9B44-176B3149D692}"/>
                  </a:ext>
                </a:extLst>
              </p:cNvPr>
              <p:cNvSpPr/>
              <p:nvPr/>
            </p:nvSpPr>
            <p:spPr bwMode="gray">
              <a:xfrm>
                <a:off x="2417243" y="3143798"/>
                <a:ext cx="1286914" cy="397116"/>
              </a:xfrm>
              <a:prstGeom prst="rect">
                <a:avLst/>
              </a:prstGeom>
              <a:solidFill>
                <a:srgbClr val="FFE600"/>
              </a:solidFill>
              <a:ln w="12700">
                <a:solidFill>
                  <a:srgbClr val="FFFFFF"/>
                </a:solidFill>
                <a:round/>
                <a:headEnd/>
                <a:tailEnd/>
              </a:ln>
            </p:spPr>
            <p:txBody>
              <a:bodyPr wrap="none" rtlCol="0" anchor="ctr"/>
              <a:lstStyle/>
              <a:p>
                <a:pPr algn="ctr" defTabSz="1149228">
                  <a:defRPr/>
                </a:pPr>
                <a:r>
                  <a:rPr lang="en-US" sz="1399" b="1" kern="0">
                    <a:solidFill>
                      <a:srgbClr val="2E2E38"/>
                    </a:solidFill>
                    <a:latin typeface="EYInterstate Light" panose="02000506000000020004" pitchFamily="2" charset="0"/>
                  </a:rPr>
                  <a:t>Identify</a:t>
                </a:r>
              </a:p>
            </p:txBody>
          </p:sp>
          <p:sp>
            <p:nvSpPr>
              <p:cNvPr id="15" name="AutoShape 7">
                <a:extLst>
                  <a:ext uri="{FF2B5EF4-FFF2-40B4-BE49-F238E27FC236}">
                    <a16:creationId xmlns:a16="http://schemas.microsoft.com/office/drawing/2014/main" xmlns="" id="{D9026B51-229F-4970-A93A-B7CE07BDEC7E}"/>
                  </a:ext>
                </a:extLst>
              </p:cNvPr>
              <p:cNvSpPr>
                <a:spLocks noChangeArrowheads="1"/>
              </p:cNvSpPr>
              <p:nvPr>
                <p:custDataLst>
                  <p:tags r:id="rId1"/>
                </p:custDataLst>
              </p:nvPr>
            </p:nvSpPr>
            <p:spPr bwMode="gray">
              <a:xfrm>
                <a:off x="2422904" y="4910016"/>
                <a:ext cx="1450479" cy="354556"/>
              </a:xfrm>
              <a:prstGeom prst="homePlate">
                <a:avLst>
                  <a:gd name="adj" fmla="val 34346"/>
                </a:avLst>
              </a:prstGeom>
              <a:solidFill>
                <a:srgbClr val="FFE600"/>
              </a:solidFill>
              <a:ln w="9525" cmpd="sng">
                <a:solidFill>
                  <a:srgbClr val="FFFFFF"/>
                </a:solidFill>
                <a:round/>
                <a:headEnd/>
                <a:tailEnd/>
              </a:ln>
            </p:spPr>
            <p:txBody>
              <a:bodyPr lIns="0" tIns="22999" rIns="0" bIns="22999" anchor="ctr"/>
              <a:lstStyle/>
              <a:p>
                <a:pPr marL="155571" algn="ctr" defTabSz="1148823" eaLnBrk="0" hangingPunct="0">
                  <a:defRPr/>
                </a:pPr>
                <a:r>
                  <a:rPr lang="en-US" sz="999" b="1" kern="0">
                    <a:solidFill>
                      <a:srgbClr val="000000">
                        <a:lumMod val="75000"/>
                        <a:lumOff val="25000"/>
                      </a:srgbClr>
                    </a:solidFill>
                    <a:latin typeface="EYInterstate Light" panose="02000506000000020004" pitchFamily="2" charset="0"/>
                    <a:cs typeface="Arial" pitchFamily="34" charset="0"/>
                  </a:rPr>
                  <a:t>Project workshop</a:t>
                </a:r>
              </a:p>
            </p:txBody>
          </p:sp>
        </p:grpSp>
      </p:grpSp>
    </p:spTree>
    <p:extLst>
      <p:ext uri="{BB962C8B-B14F-4D97-AF65-F5344CB8AC3E}">
        <p14:creationId xmlns:p14="http://schemas.microsoft.com/office/powerpoint/2010/main" val="16351778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F8E19-FACA-4828-9FE4-C9C042770D06}"/>
              </a:ext>
            </a:extLst>
          </p:cNvPr>
          <p:cNvSpPr>
            <a:spLocks noGrp="1"/>
          </p:cNvSpPr>
          <p:nvPr>
            <p:ph type="title" hasCustomPrompt="1"/>
          </p:nvPr>
        </p:nvSpPr>
        <p:spPr>
          <a:xfrm>
            <a:off x="609918" y="295824"/>
            <a:ext cx="11045750" cy="546006"/>
          </a:xfrm>
        </p:spPr>
        <p:txBody>
          <a:bodyPr lIns="0">
            <a:normAutofit/>
          </a:bodyPr>
          <a:lstStyle>
            <a:lvl1pPr>
              <a:defRPr sz="2398"/>
            </a:lvl1pPr>
          </a:lstStyle>
          <a:p>
            <a:r>
              <a:rPr lang="en-US"/>
              <a:t>Our dedicated team</a:t>
            </a:r>
            <a:endParaRPr lang="en-AU"/>
          </a:p>
        </p:txBody>
      </p:sp>
      <p:sp>
        <p:nvSpPr>
          <p:cNvPr id="8" name="Line 10">
            <a:extLst>
              <a:ext uri="{FF2B5EF4-FFF2-40B4-BE49-F238E27FC236}">
                <a16:creationId xmlns:a16="http://schemas.microsoft.com/office/drawing/2014/main" xmlns="" id="{AEC62428-10F5-4580-9666-BE5945A36FB6}"/>
              </a:ext>
            </a:extLst>
          </p:cNvPr>
          <p:cNvSpPr>
            <a:spLocks noChangeShapeType="1"/>
          </p:cNvSpPr>
          <p:nvPr/>
        </p:nvSpPr>
        <p:spPr bwMode="auto">
          <a:xfrm>
            <a:off x="609918" y="948750"/>
            <a:ext cx="11045750" cy="0"/>
          </a:xfrm>
          <a:prstGeom prst="line">
            <a:avLst/>
          </a:prstGeom>
          <a:noFill/>
          <a:ln w="19050">
            <a:solidFill>
              <a:srgbClr val="FFE6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a:solidFill>
                <a:srgbClr val="808080"/>
              </a:solidFill>
            </a:endParaRPr>
          </a:p>
        </p:txBody>
      </p:sp>
      <p:sp>
        <p:nvSpPr>
          <p:cNvPr id="14" name="Content Placeholder 13">
            <a:extLst>
              <a:ext uri="{FF2B5EF4-FFF2-40B4-BE49-F238E27FC236}">
                <a16:creationId xmlns:a16="http://schemas.microsoft.com/office/drawing/2014/main" xmlns="" id="{577F0EA6-E27F-41AF-A386-D49C6E66B896}"/>
              </a:ext>
            </a:extLst>
          </p:cNvPr>
          <p:cNvSpPr>
            <a:spLocks noGrp="1"/>
          </p:cNvSpPr>
          <p:nvPr>
            <p:ph sz="quarter" idx="13" hasCustomPrompt="1"/>
          </p:nvPr>
        </p:nvSpPr>
        <p:spPr>
          <a:xfrm>
            <a:off x="609918" y="1155700"/>
            <a:ext cx="11045750" cy="850900"/>
          </a:xfrm>
        </p:spPr>
        <p:txBody>
          <a:bodyPr>
            <a:normAutofit/>
          </a:bodyPr>
          <a:lstStyle>
            <a:lvl1pPr marL="0" indent="0">
              <a:buNone/>
              <a:defRPr sz="750"/>
            </a:lvl1pPr>
          </a:lstStyle>
          <a:p>
            <a:pPr lvl="0"/>
            <a:r>
              <a:rPr lang="en-US"/>
              <a:t>Team description</a:t>
            </a:r>
            <a:endParaRPr lang="en-AU"/>
          </a:p>
        </p:txBody>
      </p:sp>
      <p:sp>
        <p:nvSpPr>
          <p:cNvPr id="18" name="Picture Placeholder 17">
            <a:extLst>
              <a:ext uri="{FF2B5EF4-FFF2-40B4-BE49-F238E27FC236}">
                <a16:creationId xmlns:a16="http://schemas.microsoft.com/office/drawing/2014/main" xmlns="" id="{24A00DEB-0E3E-45CC-977A-457A8DE26CE1}"/>
              </a:ext>
            </a:extLst>
          </p:cNvPr>
          <p:cNvSpPr>
            <a:spLocks noGrp="1"/>
          </p:cNvSpPr>
          <p:nvPr>
            <p:ph type="pic" sz="quarter" idx="14"/>
          </p:nvPr>
        </p:nvSpPr>
        <p:spPr>
          <a:xfrm>
            <a:off x="609918" y="2298700"/>
            <a:ext cx="893265" cy="907200"/>
          </a:xfrm>
        </p:spPr>
        <p:txBody>
          <a:bodyPr>
            <a:normAutofit/>
          </a:bodyPr>
          <a:lstStyle>
            <a:lvl1pPr marL="0" indent="0">
              <a:buNone/>
              <a:defRPr sz="375"/>
            </a:lvl1pPr>
          </a:lstStyle>
          <a:p>
            <a:r>
              <a:rPr lang="en-US"/>
              <a:t>Click icon to add picture</a:t>
            </a:r>
          </a:p>
        </p:txBody>
      </p:sp>
      <p:sp>
        <p:nvSpPr>
          <p:cNvPr id="20" name="Text Placeholder 19">
            <a:extLst>
              <a:ext uri="{FF2B5EF4-FFF2-40B4-BE49-F238E27FC236}">
                <a16:creationId xmlns:a16="http://schemas.microsoft.com/office/drawing/2014/main" xmlns="" id="{A12355CA-1A5C-4240-9366-B677B32330ED}"/>
              </a:ext>
            </a:extLst>
          </p:cNvPr>
          <p:cNvSpPr>
            <a:spLocks noGrp="1"/>
          </p:cNvSpPr>
          <p:nvPr>
            <p:ph type="body" sz="quarter" idx="15" hasCustomPrompt="1"/>
          </p:nvPr>
        </p:nvSpPr>
        <p:spPr>
          <a:xfrm>
            <a:off x="1804340" y="2298700"/>
            <a:ext cx="3862811" cy="1333500"/>
          </a:xfrm>
        </p:spPr>
        <p:txBody>
          <a:bodyPr tIns="0">
            <a:normAutofit/>
          </a:bodyPr>
          <a:lstStyle>
            <a:lvl1pPr marL="0" indent="0">
              <a:buNone/>
              <a:defRPr sz="787"/>
            </a:lvl1pPr>
          </a:lstStyle>
          <a:p>
            <a:pPr lvl="0"/>
            <a:r>
              <a:rPr lang="en-US" sz="900"/>
              <a:t>Skillset</a:t>
            </a:r>
            <a:endParaRPr lang="en-AU"/>
          </a:p>
        </p:txBody>
      </p:sp>
      <p:cxnSp>
        <p:nvCxnSpPr>
          <p:cNvPr id="21" name="Straight Connector 20">
            <a:extLst>
              <a:ext uri="{FF2B5EF4-FFF2-40B4-BE49-F238E27FC236}">
                <a16:creationId xmlns:a16="http://schemas.microsoft.com/office/drawing/2014/main" xmlns="" id="{B65179D0-1297-4AB1-A98C-A53454EF6306}"/>
              </a:ext>
            </a:extLst>
          </p:cNvPr>
          <p:cNvCxnSpPr>
            <a:cxnSpLocks/>
          </p:cNvCxnSpPr>
          <p:nvPr/>
        </p:nvCxnSpPr>
        <p:spPr>
          <a:xfrm>
            <a:off x="604923" y="3768497"/>
            <a:ext cx="5062227" cy="0"/>
          </a:xfrm>
          <a:prstGeom prst="line">
            <a:avLst/>
          </a:prstGeom>
          <a:ln w="28575">
            <a:solidFill>
              <a:srgbClr val="C0C0C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2" name="Picture Placeholder 17">
            <a:extLst>
              <a:ext uri="{FF2B5EF4-FFF2-40B4-BE49-F238E27FC236}">
                <a16:creationId xmlns:a16="http://schemas.microsoft.com/office/drawing/2014/main" xmlns="" id="{47DABD55-BB29-4025-A43B-7EF173F019D5}"/>
              </a:ext>
            </a:extLst>
          </p:cNvPr>
          <p:cNvSpPr>
            <a:spLocks noGrp="1"/>
          </p:cNvSpPr>
          <p:nvPr>
            <p:ph type="pic" sz="quarter" idx="16"/>
          </p:nvPr>
        </p:nvSpPr>
        <p:spPr>
          <a:xfrm>
            <a:off x="6551413" y="2313559"/>
            <a:ext cx="893265" cy="907200"/>
          </a:xfrm>
        </p:spPr>
        <p:txBody>
          <a:bodyPr>
            <a:normAutofit/>
          </a:bodyPr>
          <a:lstStyle>
            <a:lvl1pPr marL="0" indent="0">
              <a:buNone/>
              <a:defRPr sz="375"/>
            </a:lvl1pPr>
          </a:lstStyle>
          <a:p>
            <a:r>
              <a:rPr lang="en-US"/>
              <a:t>Click icon to add picture</a:t>
            </a:r>
            <a:endParaRPr lang="en-AU"/>
          </a:p>
        </p:txBody>
      </p:sp>
      <p:sp>
        <p:nvSpPr>
          <p:cNvPr id="23" name="Text Placeholder 19">
            <a:extLst>
              <a:ext uri="{FF2B5EF4-FFF2-40B4-BE49-F238E27FC236}">
                <a16:creationId xmlns:a16="http://schemas.microsoft.com/office/drawing/2014/main" xmlns="" id="{057D4D88-7406-442E-B0F5-4A928D77B6F3}"/>
              </a:ext>
            </a:extLst>
          </p:cNvPr>
          <p:cNvSpPr>
            <a:spLocks noGrp="1"/>
          </p:cNvSpPr>
          <p:nvPr>
            <p:ph type="body" sz="quarter" idx="17" hasCustomPrompt="1"/>
          </p:nvPr>
        </p:nvSpPr>
        <p:spPr>
          <a:xfrm>
            <a:off x="7743399" y="2313559"/>
            <a:ext cx="3862811" cy="1333500"/>
          </a:xfrm>
        </p:spPr>
        <p:txBody>
          <a:bodyPr tIns="0">
            <a:normAutofit/>
          </a:bodyPr>
          <a:lstStyle>
            <a:lvl1pPr marL="0" indent="0">
              <a:buNone/>
              <a:defRPr sz="787"/>
            </a:lvl1pPr>
          </a:lstStyle>
          <a:p>
            <a:pPr lvl="0"/>
            <a:r>
              <a:rPr lang="en-US" sz="900"/>
              <a:t>Skillset</a:t>
            </a:r>
            <a:endParaRPr lang="en-AU" sz="900"/>
          </a:p>
        </p:txBody>
      </p:sp>
      <p:cxnSp>
        <p:nvCxnSpPr>
          <p:cNvPr id="24" name="Straight Connector 23">
            <a:extLst>
              <a:ext uri="{FF2B5EF4-FFF2-40B4-BE49-F238E27FC236}">
                <a16:creationId xmlns:a16="http://schemas.microsoft.com/office/drawing/2014/main" xmlns="" id="{4BDB8710-8142-495C-8C4D-B15F1DAC4832}"/>
              </a:ext>
            </a:extLst>
          </p:cNvPr>
          <p:cNvCxnSpPr>
            <a:cxnSpLocks/>
          </p:cNvCxnSpPr>
          <p:nvPr/>
        </p:nvCxnSpPr>
        <p:spPr>
          <a:xfrm>
            <a:off x="6551414" y="3768497"/>
            <a:ext cx="5054795" cy="0"/>
          </a:xfrm>
          <a:prstGeom prst="line">
            <a:avLst/>
          </a:prstGeom>
          <a:ln w="28575">
            <a:solidFill>
              <a:srgbClr val="C0C0C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5" name="Picture Placeholder 17">
            <a:extLst>
              <a:ext uri="{FF2B5EF4-FFF2-40B4-BE49-F238E27FC236}">
                <a16:creationId xmlns:a16="http://schemas.microsoft.com/office/drawing/2014/main" xmlns="" id="{F4E63A9B-4410-4CD9-94C0-60629079BB92}"/>
              </a:ext>
            </a:extLst>
          </p:cNvPr>
          <p:cNvSpPr>
            <a:spLocks noGrp="1"/>
          </p:cNvSpPr>
          <p:nvPr>
            <p:ph type="pic" sz="quarter" idx="18"/>
          </p:nvPr>
        </p:nvSpPr>
        <p:spPr>
          <a:xfrm>
            <a:off x="609918" y="4107662"/>
            <a:ext cx="893265" cy="907200"/>
          </a:xfrm>
        </p:spPr>
        <p:txBody>
          <a:bodyPr>
            <a:normAutofit/>
          </a:bodyPr>
          <a:lstStyle>
            <a:lvl1pPr marL="0" indent="0">
              <a:buNone/>
              <a:defRPr sz="375"/>
            </a:lvl1pPr>
          </a:lstStyle>
          <a:p>
            <a:r>
              <a:rPr lang="en-US"/>
              <a:t>Click icon to add picture</a:t>
            </a:r>
            <a:endParaRPr lang="en-AU"/>
          </a:p>
        </p:txBody>
      </p:sp>
      <p:sp>
        <p:nvSpPr>
          <p:cNvPr id="26" name="Text Placeholder 19">
            <a:extLst>
              <a:ext uri="{FF2B5EF4-FFF2-40B4-BE49-F238E27FC236}">
                <a16:creationId xmlns:a16="http://schemas.microsoft.com/office/drawing/2014/main" xmlns="" id="{ADD8C832-0F89-489A-A923-D3C6F81DB05A}"/>
              </a:ext>
            </a:extLst>
          </p:cNvPr>
          <p:cNvSpPr>
            <a:spLocks noGrp="1"/>
          </p:cNvSpPr>
          <p:nvPr>
            <p:ph type="body" sz="quarter" idx="19" hasCustomPrompt="1"/>
          </p:nvPr>
        </p:nvSpPr>
        <p:spPr>
          <a:xfrm>
            <a:off x="1804340" y="4107662"/>
            <a:ext cx="3862811" cy="1333500"/>
          </a:xfrm>
        </p:spPr>
        <p:txBody>
          <a:bodyPr tIns="0">
            <a:normAutofit/>
          </a:bodyPr>
          <a:lstStyle>
            <a:lvl1pPr marL="0" indent="0">
              <a:buNone/>
              <a:defRPr sz="787"/>
            </a:lvl1pPr>
          </a:lstStyle>
          <a:p>
            <a:pPr lvl="0"/>
            <a:r>
              <a:rPr lang="en-US" sz="900"/>
              <a:t>Skillset</a:t>
            </a:r>
            <a:endParaRPr lang="en-AU" sz="900"/>
          </a:p>
        </p:txBody>
      </p:sp>
      <p:cxnSp>
        <p:nvCxnSpPr>
          <p:cNvPr id="27" name="Straight Connector 26">
            <a:extLst>
              <a:ext uri="{FF2B5EF4-FFF2-40B4-BE49-F238E27FC236}">
                <a16:creationId xmlns:a16="http://schemas.microsoft.com/office/drawing/2014/main" xmlns="" id="{F583A2F3-6D43-499A-93CE-23DED64F7221}"/>
              </a:ext>
            </a:extLst>
          </p:cNvPr>
          <p:cNvCxnSpPr>
            <a:cxnSpLocks/>
          </p:cNvCxnSpPr>
          <p:nvPr/>
        </p:nvCxnSpPr>
        <p:spPr>
          <a:xfrm>
            <a:off x="604923" y="5577459"/>
            <a:ext cx="5062227" cy="0"/>
          </a:xfrm>
          <a:prstGeom prst="line">
            <a:avLst/>
          </a:prstGeom>
          <a:ln w="28575">
            <a:solidFill>
              <a:srgbClr val="C0C0C0"/>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9605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Detailed C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2F8E19-FACA-4828-9FE4-C9C042770D06}"/>
              </a:ext>
            </a:extLst>
          </p:cNvPr>
          <p:cNvSpPr>
            <a:spLocks noGrp="1"/>
          </p:cNvSpPr>
          <p:nvPr>
            <p:ph type="title" hasCustomPrompt="1"/>
          </p:nvPr>
        </p:nvSpPr>
        <p:spPr>
          <a:xfrm>
            <a:off x="609918" y="295824"/>
            <a:ext cx="11045750" cy="546006"/>
          </a:xfrm>
        </p:spPr>
        <p:txBody>
          <a:bodyPr lIns="0">
            <a:normAutofit/>
          </a:bodyPr>
          <a:lstStyle>
            <a:lvl1pPr>
              <a:defRPr sz="2398"/>
            </a:lvl1pPr>
          </a:lstStyle>
          <a:p>
            <a:r>
              <a:rPr lang="en-US"/>
              <a:t>Name - Role</a:t>
            </a:r>
            <a:endParaRPr lang="en-AU"/>
          </a:p>
        </p:txBody>
      </p:sp>
      <p:sp>
        <p:nvSpPr>
          <p:cNvPr id="8" name="Line 10">
            <a:extLst>
              <a:ext uri="{FF2B5EF4-FFF2-40B4-BE49-F238E27FC236}">
                <a16:creationId xmlns:a16="http://schemas.microsoft.com/office/drawing/2014/main" xmlns="" id="{AEC62428-10F5-4580-9666-BE5945A36FB6}"/>
              </a:ext>
            </a:extLst>
          </p:cNvPr>
          <p:cNvSpPr>
            <a:spLocks noChangeShapeType="1"/>
          </p:cNvSpPr>
          <p:nvPr/>
        </p:nvSpPr>
        <p:spPr bwMode="auto">
          <a:xfrm>
            <a:off x="609918" y="948750"/>
            <a:ext cx="11045750" cy="0"/>
          </a:xfrm>
          <a:prstGeom prst="line">
            <a:avLst/>
          </a:prstGeom>
          <a:noFill/>
          <a:ln w="19050">
            <a:solidFill>
              <a:srgbClr val="FFE60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a:solidFill>
                <a:srgbClr val="808080"/>
              </a:solidFill>
            </a:endParaRPr>
          </a:p>
        </p:txBody>
      </p:sp>
      <p:sp>
        <p:nvSpPr>
          <p:cNvPr id="18" name="Picture Placeholder 17">
            <a:extLst>
              <a:ext uri="{FF2B5EF4-FFF2-40B4-BE49-F238E27FC236}">
                <a16:creationId xmlns:a16="http://schemas.microsoft.com/office/drawing/2014/main" xmlns="" id="{24A00DEB-0E3E-45CC-977A-457A8DE26CE1}"/>
              </a:ext>
            </a:extLst>
          </p:cNvPr>
          <p:cNvSpPr>
            <a:spLocks noGrp="1"/>
          </p:cNvSpPr>
          <p:nvPr>
            <p:ph type="pic" sz="quarter" idx="14"/>
          </p:nvPr>
        </p:nvSpPr>
        <p:spPr>
          <a:xfrm>
            <a:off x="609917" y="1103966"/>
            <a:ext cx="2041063" cy="2037600"/>
          </a:xfrm>
        </p:spPr>
        <p:txBody>
          <a:bodyPr>
            <a:normAutofit/>
          </a:bodyPr>
          <a:lstStyle>
            <a:lvl1pPr marL="0" indent="0">
              <a:buNone/>
              <a:defRPr sz="375"/>
            </a:lvl1pPr>
          </a:lstStyle>
          <a:p>
            <a:r>
              <a:rPr lang="en-US"/>
              <a:t>Click icon to add picture</a:t>
            </a:r>
            <a:endParaRPr lang="en-AU"/>
          </a:p>
        </p:txBody>
      </p:sp>
      <p:sp>
        <p:nvSpPr>
          <p:cNvPr id="20" name="Text Placeholder 19">
            <a:extLst>
              <a:ext uri="{FF2B5EF4-FFF2-40B4-BE49-F238E27FC236}">
                <a16:creationId xmlns:a16="http://schemas.microsoft.com/office/drawing/2014/main" xmlns="" id="{A12355CA-1A5C-4240-9366-B677B32330ED}"/>
              </a:ext>
            </a:extLst>
          </p:cNvPr>
          <p:cNvSpPr>
            <a:spLocks noGrp="1"/>
          </p:cNvSpPr>
          <p:nvPr>
            <p:ph type="body" sz="quarter" idx="15"/>
          </p:nvPr>
        </p:nvSpPr>
        <p:spPr>
          <a:xfrm>
            <a:off x="3241384" y="1103970"/>
            <a:ext cx="8414284" cy="5166623"/>
          </a:xfrm>
        </p:spPr>
        <p:txBody>
          <a:bodyPr>
            <a:normAutofit/>
          </a:bodyPr>
          <a:lstStyle>
            <a:lvl1pPr marL="0" indent="0">
              <a:buNone/>
              <a:defRPr sz="787" b="1"/>
            </a:lvl1pPr>
          </a:lstStyle>
          <a:p>
            <a:pPr lvl="0"/>
            <a:r>
              <a:rPr lang="en-US" sz="900"/>
              <a:t>Click to edit Master text styles</a:t>
            </a:r>
          </a:p>
        </p:txBody>
      </p:sp>
      <p:sp>
        <p:nvSpPr>
          <p:cNvPr id="31" name="Text Placeholder 19">
            <a:extLst>
              <a:ext uri="{FF2B5EF4-FFF2-40B4-BE49-F238E27FC236}">
                <a16:creationId xmlns:a16="http://schemas.microsoft.com/office/drawing/2014/main" xmlns="" id="{31402394-ABB5-4191-AC2B-C2C30766F166}"/>
              </a:ext>
            </a:extLst>
          </p:cNvPr>
          <p:cNvSpPr>
            <a:spLocks noGrp="1"/>
          </p:cNvSpPr>
          <p:nvPr>
            <p:ph type="body" sz="quarter" idx="16"/>
          </p:nvPr>
        </p:nvSpPr>
        <p:spPr>
          <a:xfrm>
            <a:off x="609917" y="3429000"/>
            <a:ext cx="2642975" cy="1333500"/>
          </a:xfrm>
        </p:spPr>
        <p:txBody>
          <a:bodyPr>
            <a:normAutofit/>
          </a:bodyPr>
          <a:lstStyle>
            <a:lvl1pPr marL="0" indent="0">
              <a:buNone/>
              <a:defRPr sz="799" b="0"/>
            </a:lvl1pPr>
          </a:lstStyle>
          <a:p>
            <a:pPr lvl="0"/>
            <a:r>
              <a:rPr lang="en-US" sz="900"/>
              <a:t>Click to edit Master text styles</a:t>
            </a:r>
          </a:p>
        </p:txBody>
      </p:sp>
    </p:spTree>
    <p:extLst>
      <p:ext uri="{BB962C8B-B14F-4D97-AF65-F5344CB8AC3E}">
        <p14:creationId xmlns:p14="http://schemas.microsoft.com/office/powerpoint/2010/main" val="34024185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8ABFE52-8B9C-459B-B350-E3ADCFE74B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12198350" cy="6858000"/>
          </a:xfrm>
          <a:prstGeom prst="rect">
            <a:avLst/>
          </a:prstGeom>
        </p:spPr>
      </p:pic>
      <p:sp>
        <p:nvSpPr>
          <p:cNvPr id="8" name="Content Placeholder 2"/>
          <p:cNvSpPr>
            <a:spLocks noGrp="1"/>
          </p:cNvSpPr>
          <p:nvPr>
            <p:ph idx="1"/>
          </p:nvPr>
        </p:nvSpPr>
        <p:spPr>
          <a:xfrm>
            <a:off x="607799" y="719141"/>
            <a:ext cx="4677635" cy="5210062"/>
          </a:xfrm>
        </p:spPr>
        <p:txBody>
          <a:bodyPr/>
          <a:lstStyle>
            <a:lvl1pPr marL="0" indent="0" algn="l" defTabSz="745691"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5691"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13" indent="-132013" algn="l" defTabSz="745691"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5691"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526" indent="-141526" algn="l" defTabSz="745691"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31949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xmlns="" id="{0B88B559-CD59-4D3D-87C0-5D51BCF9B731}"/>
              </a:ext>
            </a:extLst>
          </p:cNvPr>
          <p:cNvSpPr>
            <a:spLocks noGrp="1"/>
          </p:cNvSpPr>
          <p:nvPr>
            <p:ph type="dt" sz="half" idx="10"/>
          </p:nvPr>
        </p:nvSpPr>
        <p:spPr/>
        <p:txBody>
          <a:bodyPr/>
          <a:lstStyle/>
          <a:p>
            <a:fld id="{7EDC6652-D330-42A9-B2DB-FD7DBFE6E7CE}" type="datetime3">
              <a:rPr lang="en-US" smtClean="0"/>
              <a:t>7 November 2023</a:t>
            </a:fld>
            <a:endParaRPr lang="en-IN" dirty="0"/>
          </a:p>
        </p:txBody>
      </p:sp>
      <p:sp>
        <p:nvSpPr>
          <p:cNvPr id="4" name="Footer Placeholder 3">
            <a:extLst>
              <a:ext uri="{FF2B5EF4-FFF2-40B4-BE49-F238E27FC236}">
                <a16:creationId xmlns:a16="http://schemas.microsoft.com/office/drawing/2014/main" xmlns="" id="{136FB98F-FBCE-4F2C-978B-A5576B577450}"/>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xmlns="" id="{01A95690-F0A7-4101-82DB-B17CE6B7A487}"/>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379389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80593A0-4211-460E-B6CF-FE2D9CE6D9CB}"/>
              </a:ext>
            </a:extLst>
          </p:cNvPr>
          <p:cNvSpPr>
            <a:spLocks noGrp="1"/>
          </p:cNvSpPr>
          <p:nvPr>
            <p:ph type="pic" sz="quarter" idx="10"/>
          </p:nvPr>
        </p:nvSpPr>
        <p:spPr>
          <a:xfrm>
            <a:off x="1" y="2"/>
            <a:ext cx="2384460" cy="6857999"/>
          </a:xfrm>
        </p:spPr>
        <p:txBody>
          <a:bodyPr/>
          <a:lstStyle>
            <a:lvl1pPr>
              <a:defRPr>
                <a:solidFill>
                  <a:schemeClr val="tx1"/>
                </a:solidFill>
              </a:defRPr>
            </a:lvl1pPr>
          </a:lstStyle>
          <a:p>
            <a:r>
              <a:rPr lang="en-US" dirty="0"/>
              <a:t>Click icon to add picture</a:t>
            </a:r>
            <a:endParaRPr lang="en-IN" dirty="0"/>
          </a:p>
        </p:txBody>
      </p:sp>
      <p:sp>
        <p:nvSpPr>
          <p:cNvPr id="2" name="Title 1"/>
          <p:cNvSpPr>
            <a:spLocks noGrp="1"/>
          </p:cNvSpPr>
          <p:nvPr>
            <p:ph type="title"/>
          </p:nvPr>
        </p:nvSpPr>
        <p:spPr>
          <a:xfrm>
            <a:off x="2695294" y="489260"/>
            <a:ext cx="8892000" cy="590400"/>
          </a:xfrm>
        </p:spPr>
        <p:txBody>
          <a:bodyPr/>
          <a:lstStyle>
            <a:lvl1pPr>
              <a:defRPr sz="2398">
                <a:solidFill>
                  <a:schemeClr val="tx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798">
                <a:solidFill>
                  <a:schemeClr val="tx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xmlns="" id="{578D3272-120F-430D-AFB5-E93227EEEAAF}"/>
              </a:ext>
            </a:extLst>
          </p:cNvPr>
          <p:cNvSpPr>
            <a:spLocks noGrp="1"/>
          </p:cNvSpPr>
          <p:nvPr>
            <p:ph idx="11" hasCustomPrompt="1"/>
          </p:nvPr>
        </p:nvSpPr>
        <p:spPr>
          <a:xfrm>
            <a:off x="5727084" y="1137921"/>
            <a:ext cx="2803843" cy="5018184"/>
          </a:xfrm>
        </p:spPr>
        <p:txBody>
          <a:bodyPr numCol="1"/>
          <a:lstStyle>
            <a:lvl1pPr marL="0" indent="0">
              <a:buNone/>
              <a:defRPr sz="1398">
                <a:solidFill>
                  <a:schemeClr val="tx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xmlns="" id="{6FF4A6F8-D9C6-4FEE-9324-5200D308BB1F}"/>
              </a:ext>
            </a:extLst>
          </p:cNvPr>
          <p:cNvSpPr>
            <a:spLocks noGrp="1"/>
          </p:cNvSpPr>
          <p:nvPr userDrawn="1">
            <p:ph idx="12" hasCustomPrompt="1"/>
          </p:nvPr>
        </p:nvSpPr>
        <p:spPr>
          <a:xfrm>
            <a:off x="8819833" y="1137924"/>
            <a:ext cx="2768600" cy="2796151"/>
          </a:xfrm>
        </p:spPr>
        <p:txBody>
          <a:bodyPr numCol="1"/>
          <a:lstStyle>
            <a:lvl1pPr marL="0" indent="0">
              <a:buNone/>
              <a:defRPr sz="1398">
                <a:solidFill>
                  <a:schemeClr val="tx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a:t>Text</a:t>
            </a:r>
          </a:p>
        </p:txBody>
      </p:sp>
      <p:sp>
        <p:nvSpPr>
          <p:cNvPr id="19" name="Line 10">
            <a:extLst>
              <a:ext uri="{FF2B5EF4-FFF2-40B4-BE49-F238E27FC236}">
                <a16:creationId xmlns:a16="http://schemas.microsoft.com/office/drawing/2014/main" xmlns="" id="{B63A7CBA-3151-452E-BD2F-D3E65CE1595F}"/>
              </a:ext>
            </a:extLst>
          </p:cNvPr>
          <p:cNvSpPr>
            <a:spLocks noChangeShapeType="1"/>
          </p:cNvSpPr>
          <p:nvPr userDrawn="1"/>
        </p:nvSpPr>
        <p:spPr bwMode="auto">
          <a:xfrm>
            <a:off x="2695294" y="1217856"/>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ln>
                <a:solidFill>
                  <a:sysClr val="windowText" lastClr="000000"/>
                </a:solidFill>
              </a:ln>
              <a:solidFill>
                <a:schemeClr val="tx1"/>
              </a:solidFill>
            </a:endParaRPr>
          </a:p>
        </p:txBody>
      </p:sp>
      <p:sp>
        <p:nvSpPr>
          <p:cNvPr id="4" name="Date Placeholder 3">
            <a:extLst>
              <a:ext uri="{FF2B5EF4-FFF2-40B4-BE49-F238E27FC236}">
                <a16:creationId xmlns:a16="http://schemas.microsoft.com/office/drawing/2014/main" xmlns="" id="{457DDD53-DA5D-4F66-8EAA-913A40461E30}"/>
              </a:ext>
            </a:extLst>
          </p:cNvPr>
          <p:cNvSpPr>
            <a:spLocks noGrp="1"/>
          </p:cNvSpPr>
          <p:nvPr>
            <p:ph type="dt" sz="half" idx="13"/>
          </p:nvPr>
        </p:nvSpPr>
        <p:spPr/>
        <p:txBody>
          <a:bodyPr/>
          <a:lstStyle>
            <a:lvl1pPr>
              <a:defRPr>
                <a:solidFill>
                  <a:schemeClr val="tx1"/>
                </a:solidFill>
              </a:defRPr>
            </a:lvl1pPr>
          </a:lstStyle>
          <a:p>
            <a:fld id="{D0F9664B-C70F-4BA7-AA27-96B607CDB3EB}" type="datetime3">
              <a:rPr lang="en-US" smtClean="0"/>
              <a:pPr/>
              <a:t>7 November 2023</a:t>
            </a:fld>
            <a:endParaRPr lang="en-US" dirty="0"/>
          </a:p>
        </p:txBody>
      </p:sp>
      <p:sp>
        <p:nvSpPr>
          <p:cNvPr id="6" name="Footer Placeholder 5">
            <a:extLst>
              <a:ext uri="{FF2B5EF4-FFF2-40B4-BE49-F238E27FC236}">
                <a16:creationId xmlns:a16="http://schemas.microsoft.com/office/drawing/2014/main" xmlns="" id="{89A18168-B280-402E-8310-35BC958D390B}"/>
              </a:ext>
            </a:extLst>
          </p:cNvPr>
          <p:cNvSpPr>
            <a:spLocks noGrp="1"/>
          </p:cNvSpPr>
          <p:nvPr>
            <p:ph type="ftr" sz="quarter" idx="14"/>
          </p:nvPr>
        </p:nvSpPr>
        <p:spPr/>
        <p:txBody>
          <a:bodyPr/>
          <a:lstStyle>
            <a:lvl1pPr>
              <a:defRPr>
                <a:solidFill>
                  <a:schemeClr val="tx1"/>
                </a:solidFill>
              </a:defRPr>
            </a:lvl1pPr>
          </a:lstStyle>
          <a:p>
            <a:r>
              <a:rPr lang="en-US"/>
              <a:t>Presentation title</a:t>
            </a:r>
          </a:p>
        </p:txBody>
      </p:sp>
      <p:sp>
        <p:nvSpPr>
          <p:cNvPr id="7" name="Slide Number Placeholder 6">
            <a:extLst>
              <a:ext uri="{FF2B5EF4-FFF2-40B4-BE49-F238E27FC236}">
                <a16:creationId xmlns:a16="http://schemas.microsoft.com/office/drawing/2014/main" xmlns="" id="{97D562B9-5194-4705-ABBD-89576E2CC7A3}"/>
              </a:ext>
            </a:extLst>
          </p:cNvPr>
          <p:cNvSpPr>
            <a:spLocks noGrp="1"/>
          </p:cNvSpPr>
          <p:nvPr>
            <p:ph type="sldNum" sz="quarter" idx="15"/>
          </p:nvPr>
        </p:nvSpPr>
        <p:spPr/>
        <p:txBody>
          <a:bodyPr/>
          <a:lstStyle>
            <a:lvl1pPr>
              <a:defRPr>
                <a:solidFill>
                  <a:schemeClr val="tx1"/>
                </a:solidFill>
              </a:defRPr>
            </a:lvl1p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1449022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20" y="294200"/>
            <a:ext cx="6958799" cy="590400"/>
          </a:xfrm>
        </p:spPr>
        <p:txBody>
          <a:bodyPr/>
          <a:lstStyle>
            <a:lvl1pPr>
              <a:defRPr sz="2398">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7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xmlns="" id="{578D3272-120F-430D-AFB5-E93227EEEAAF}"/>
              </a:ext>
            </a:extLst>
          </p:cNvPr>
          <p:cNvSpPr>
            <a:spLocks noGrp="1"/>
          </p:cNvSpPr>
          <p:nvPr>
            <p:ph idx="11" hasCustomPrompt="1"/>
          </p:nvPr>
        </p:nvSpPr>
        <p:spPr>
          <a:xfrm>
            <a:off x="609919" y="2311401"/>
            <a:ext cx="3580117" cy="3844704"/>
          </a:xfrm>
        </p:spPr>
        <p:txBody>
          <a:bodyPr numCol="1"/>
          <a:lstStyle>
            <a:lvl1pPr marL="0" indent="0">
              <a:buNone/>
              <a:defRPr sz="13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xmlns="" id="{0C7BD71A-882B-40FB-A05F-48ECC69FF73D}"/>
              </a:ext>
            </a:extLst>
          </p:cNvPr>
          <p:cNvSpPr>
            <a:spLocks noGrp="1"/>
          </p:cNvSpPr>
          <p:nvPr>
            <p:ph idx="12" hasCustomPrompt="1"/>
          </p:nvPr>
        </p:nvSpPr>
        <p:spPr>
          <a:xfrm>
            <a:off x="4329444" y="2311402"/>
            <a:ext cx="3580117" cy="1254759"/>
          </a:xfrm>
        </p:spPr>
        <p:txBody>
          <a:bodyPr numCol="1"/>
          <a:lstStyle>
            <a:lvl1pPr marL="0" indent="0">
              <a:buNone/>
              <a:defRPr sz="13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xmlns="" id="{D87D58C8-1517-42AA-8B2A-E449A3F6F028}"/>
              </a:ext>
            </a:extLst>
          </p:cNvPr>
          <p:cNvSpPr>
            <a:spLocks noGrp="1"/>
          </p:cNvSpPr>
          <p:nvPr>
            <p:ph idx="13" hasCustomPrompt="1"/>
          </p:nvPr>
        </p:nvSpPr>
        <p:spPr>
          <a:xfrm>
            <a:off x="4329444" y="4236721"/>
            <a:ext cx="3580117" cy="1944160"/>
          </a:xfrm>
        </p:spPr>
        <p:txBody>
          <a:bodyPr numCol="1"/>
          <a:lstStyle>
            <a:lvl1pPr marL="0" indent="0">
              <a:buNone/>
              <a:defRPr sz="1798">
                <a:solidFill>
                  <a:schemeClr val="bg1"/>
                </a:solidFill>
                <a:latin typeface="Georgia" panose="02040502050405020303" pitchFamily="18" charset="0"/>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xmlns="" id="{E820DC59-E206-4DC0-9012-584F8EBAF730}"/>
              </a:ext>
            </a:extLst>
          </p:cNvPr>
          <p:cNvSpPr>
            <a:spLocks noChangeShapeType="1"/>
          </p:cNvSpPr>
          <p:nvPr userDrawn="1"/>
        </p:nvSpPr>
        <p:spPr bwMode="auto">
          <a:xfrm>
            <a:off x="609919" y="907750"/>
            <a:ext cx="10815946" cy="33713"/>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xmlns="" id="{2073C7F4-1F66-48B4-8A7F-96C64986A204}"/>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xmlns="" id="{628F1198-1F5C-4C8B-A7E4-2658430FBCFA}"/>
              </a:ext>
            </a:extLst>
          </p:cNvPr>
          <p:cNvSpPr>
            <a:spLocks noGrp="1"/>
          </p:cNvSpPr>
          <p:nvPr>
            <p:ph type="ftr" sz="quarter" idx="15"/>
          </p:nvPr>
        </p:nvSpPr>
        <p:spPr/>
        <p:txBody>
          <a:bodyPr/>
          <a:lstStyle/>
          <a:p>
            <a:r>
              <a:rPr lang="en-IN" dirty="0"/>
              <a:t>Global Incentives, Innovation and Location Services (GIILS)</a:t>
            </a:r>
          </a:p>
        </p:txBody>
      </p:sp>
      <p:sp>
        <p:nvSpPr>
          <p:cNvPr id="7" name="Slide Number Placeholder 6">
            <a:extLst>
              <a:ext uri="{FF2B5EF4-FFF2-40B4-BE49-F238E27FC236}">
                <a16:creationId xmlns:a16="http://schemas.microsoft.com/office/drawing/2014/main" xmlns=""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4697937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121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20" y="294200"/>
            <a:ext cx="10980000" cy="590400"/>
          </a:xfrm>
        </p:spPr>
        <p:txBody>
          <a:bodyPr/>
          <a:lstStyle>
            <a:lvl1pPr>
              <a:defRPr sz="2397">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21" y="1137924"/>
            <a:ext cx="10978831" cy="873760"/>
          </a:xfrm>
        </p:spPr>
        <p:txBody>
          <a:bodyPr/>
          <a:lstStyle>
            <a:lvl1pPr marL="0" indent="0">
              <a:buNone/>
              <a:defRPr sz="1798">
                <a:solidFill>
                  <a:schemeClr val="bg1"/>
                </a:solidFill>
              </a:defRPr>
            </a:lvl1pPr>
            <a:lvl2pPr marL="356207" indent="0">
              <a:buNone/>
              <a:defRPr sz="1798">
                <a:solidFill>
                  <a:schemeClr val="bg1"/>
                </a:solidFill>
              </a:defRPr>
            </a:lvl2pPr>
            <a:lvl3pPr marL="712414" indent="0">
              <a:buNone/>
              <a:defRPr sz="1597">
                <a:solidFill>
                  <a:schemeClr val="bg1"/>
                </a:solidFill>
              </a:defRPr>
            </a:lvl3pPr>
            <a:lvl4pPr marL="1068619" indent="0">
              <a:buNone/>
              <a:defRPr sz="1398">
                <a:solidFill>
                  <a:schemeClr val="bg1"/>
                </a:solidFill>
              </a:defRPr>
            </a:lvl4pPr>
            <a:lvl5pPr marL="1424826"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xmlns="" id="{578D3272-120F-430D-AFB5-E93227EEEAAF}"/>
              </a:ext>
            </a:extLst>
          </p:cNvPr>
          <p:cNvSpPr>
            <a:spLocks noGrp="1"/>
          </p:cNvSpPr>
          <p:nvPr>
            <p:ph idx="11" hasCustomPrompt="1"/>
          </p:nvPr>
        </p:nvSpPr>
        <p:spPr>
          <a:xfrm>
            <a:off x="609919" y="2311404"/>
            <a:ext cx="3580116" cy="3844703"/>
          </a:xfrm>
        </p:spPr>
        <p:txBody>
          <a:bodyPr numCol="1"/>
          <a:lstStyle>
            <a:lvl1pPr marL="0" indent="0">
              <a:buNone/>
              <a:defRPr sz="1398">
                <a:solidFill>
                  <a:schemeClr val="bg1"/>
                </a:solidFill>
              </a:defRPr>
            </a:lvl1pPr>
            <a:lvl2pPr marL="356207" indent="0">
              <a:buNone/>
              <a:defRPr sz="1798">
                <a:solidFill>
                  <a:schemeClr val="bg1"/>
                </a:solidFill>
              </a:defRPr>
            </a:lvl2pPr>
            <a:lvl3pPr marL="712414" indent="0">
              <a:buNone/>
              <a:defRPr sz="1597">
                <a:solidFill>
                  <a:schemeClr val="bg1"/>
                </a:solidFill>
              </a:defRPr>
            </a:lvl3pPr>
            <a:lvl4pPr marL="1068619" indent="0">
              <a:buNone/>
              <a:defRPr sz="1398">
                <a:solidFill>
                  <a:schemeClr val="bg1"/>
                </a:solidFill>
              </a:defRPr>
            </a:lvl4pPr>
            <a:lvl5pPr marL="1424826" indent="0">
              <a:buNone/>
              <a:defRPr sz="1199">
                <a:solidFill>
                  <a:schemeClr val="bg1"/>
                </a:solidFill>
              </a:defRPr>
            </a:lvl5pPr>
          </a:lstStyle>
          <a:p>
            <a:pPr lvl="0"/>
            <a:r>
              <a:rPr lang="en-US" dirty="0"/>
              <a:t>Text</a:t>
            </a:r>
          </a:p>
        </p:txBody>
      </p:sp>
      <p:sp>
        <p:nvSpPr>
          <p:cNvPr id="23" name="Line 10">
            <a:extLst>
              <a:ext uri="{FF2B5EF4-FFF2-40B4-BE49-F238E27FC236}">
                <a16:creationId xmlns:a16="http://schemas.microsoft.com/office/drawing/2014/main" xmlns="" id="{E820DC59-E206-4DC0-9012-584F8EBAF730}"/>
              </a:ext>
            </a:extLst>
          </p:cNvPr>
          <p:cNvSpPr>
            <a:spLocks noChangeShapeType="1"/>
          </p:cNvSpPr>
          <p:nvPr userDrawn="1"/>
        </p:nvSpPr>
        <p:spPr bwMode="auto">
          <a:xfrm>
            <a:off x="609920"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xmlns="" id="{38FDA286-FC7C-4768-AFFF-1618056D687D}"/>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xmlns="" id="{69C73E4D-1EBD-404A-B8F4-9B8AD7336F33}"/>
              </a:ext>
            </a:extLst>
          </p:cNvPr>
          <p:cNvSpPr>
            <a:spLocks noGrp="1"/>
          </p:cNvSpPr>
          <p:nvPr>
            <p:ph type="ftr" sz="quarter" idx="15"/>
          </p:nvPr>
        </p:nvSpPr>
        <p:spPr/>
        <p:txBody>
          <a:bodyPr/>
          <a:lstStyle/>
          <a:p>
            <a:r>
              <a:rPr lang="en-US" dirty="0"/>
              <a:t>Global Incentives, Innovation and Location Services (GIILS)</a:t>
            </a:r>
          </a:p>
        </p:txBody>
      </p:sp>
      <p:sp>
        <p:nvSpPr>
          <p:cNvPr id="7" name="Slide Number Placeholder 6">
            <a:extLst>
              <a:ext uri="{FF2B5EF4-FFF2-40B4-BE49-F238E27FC236}">
                <a16:creationId xmlns:a16="http://schemas.microsoft.com/office/drawing/2014/main" xmlns=""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4638658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D2F90280-9052-42B5-B218-FAB3FF9EDD4D}"/>
              </a:ext>
            </a:extLst>
          </p:cNvPr>
          <p:cNvGraphicFramePr>
            <a:graphicFrameLocks noChangeAspect="1"/>
          </p:cNvGraphicFramePr>
          <p:nvPr userDrawn="1">
            <p:custDataLst>
              <p:tags r:id="rId2"/>
            </p:custDataLst>
            <p:extLst>
              <p:ext uri="{D42A27DB-BD31-4B8C-83A1-F6EECF244321}">
                <p14:modId xmlns:p14="http://schemas.microsoft.com/office/powerpoint/2010/main" val="3480298959"/>
              </p:ext>
            </p:extLst>
          </p:nvPr>
        </p:nvGraphicFramePr>
        <p:xfrm>
          <a:off x="2120" y="1588"/>
          <a:ext cx="2118" cy="1588"/>
        </p:xfrm>
        <a:graphic>
          <a:graphicData uri="http://schemas.openxmlformats.org/presentationml/2006/ole">
            <mc:AlternateContent xmlns:mc="http://schemas.openxmlformats.org/markup-compatibility/2006">
              <mc:Choice xmlns:v="urn:schemas-microsoft-com:vml" Requires="v">
                <p:oleObj spid="_x0000_s2050"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xmlns="" id="{D2F90280-9052-42B5-B218-FAB3FF9EDD4D}"/>
                          </a:ext>
                        </a:extLst>
                      </p:cNvPr>
                      <p:cNvPicPr/>
                      <p:nvPr/>
                    </p:nvPicPr>
                    <p:blipFill>
                      <a:blip r:embed="rId6"/>
                      <a:stretch>
                        <a:fillRect/>
                      </a:stretch>
                    </p:blipFill>
                    <p:spPr>
                      <a:xfrm>
                        <a:off x="2120" y="1588"/>
                        <a:ext cx="211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1E10192-DDA0-4F72-8E65-96F49505319F}"/>
              </a:ext>
            </a:extLst>
          </p:cNvPr>
          <p:cNvSpPr/>
          <p:nvPr userDrawn="1">
            <p:custDataLst>
              <p:tags r:id="rId3"/>
            </p:custDataLst>
          </p:nvPr>
        </p:nvSpPr>
        <p:spPr>
          <a:xfrm>
            <a:off x="1" y="0"/>
            <a:ext cx="211777"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2400"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cxnSp>
        <p:nvCxnSpPr>
          <p:cNvPr id="7" name="Straight Connector 6">
            <a:extLst>
              <a:ext uri="{FF2B5EF4-FFF2-40B4-BE49-F238E27FC236}">
                <a16:creationId xmlns:a16="http://schemas.microsoft.com/office/drawing/2014/main" xmlns="" id="{F93BD223-2224-476C-AB5C-300C248C1618}"/>
              </a:ext>
            </a:extLst>
          </p:cNvPr>
          <p:cNvCxnSpPr>
            <a:cxnSpLocks/>
          </p:cNvCxnSpPr>
          <p:nvPr/>
        </p:nvCxnSpPr>
        <p:spPr>
          <a:xfrm>
            <a:off x="1333187"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651B4C43-E5F8-400E-A971-58A3766B1BF0}"/>
              </a:ext>
            </a:extLst>
          </p:cNvPr>
          <p:cNvSpPr txBox="1"/>
          <p:nvPr/>
        </p:nvSpPr>
        <p:spPr>
          <a:xfrm>
            <a:off x="461986" y="5605203"/>
            <a:ext cx="1045073" cy="197581"/>
          </a:xfrm>
          <a:prstGeom prst="rect">
            <a:avLst/>
          </a:prstGeom>
          <a:noFill/>
        </p:spPr>
        <p:txBody>
          <a:bodyPr wrap="square" lIns="0" tIns="0" rIns="0" bIns="0" rtlCol="0" anchor="ctr" anchorCtr="0">
            <a:noAutofit/>
          </a:bodyPr>
          <a:lstStyle/>
          <a:p>
            <a:r>
              <a:rPr lang="en-GB" sz="9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xmlns="" id="{A9465B6B-DFD4-4E0C-9ACE-E88CA2220464}"/>
              </a:ext>
            </a:extLst>
          </p:cNvPr>
          <p:cNvSpPr>
            <a:spLocks noGrp="1"/>
          </p:cNvSpPr>
          <p:nvPr>
            <p:ph type="body" sz="quarter" idx="14" hasCustomPrompt="1"/>
          </p:nvPr>
        </p:nvSpPr>
        <p:spPr>
          <a:xfrm>
            <a:off x="1333186" y="6019189"/>
            <a:ext cx="3089275" cy="180000"/>
          </a:xfrm>
        </p:spPr>
        <p:txBody>
          <a:bodyPr/>
          <a:lstStyle>
            <a:lvl1pPr marL="0" indent="0">
              <a:buNone/>
              <a:defRPr sz="9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xmlns="" id="{A1F2ED22-5637-4AB8-ABD8-3693A6EA55FD}"/>
              </a:ext>
            </a:extLst>
          </p:cNvPr>
          <p:cNvSpPr>
            <a:spLocks noGrp="1"/>
          </p:cNvSpPr>
          <p:nvPr>
            <p:ph type="body" sz="quarter" idx="15" hasCustomPrompt="1"/>
          </p:nvPr>
        </p:nvSpPr>
        <p:spPr>
          <a:xfrm>
            <a:off x="1333186" y="6216807"/>
            <a:ext cx="3089275" cy="180000"/>
          </a:xfrm>
        </p:spPr>
        <p:txBody>
          <a:bodyPr/>
          <a:lstStyle>
            <a:lvl1pPr marL="0" indent="0">
              <a:buNone/>
              <a:defRPr sz="900">
                <a:solidFill>
                  <a:schemeClr val="bg1"/>
                </a:solidFill>
              </a:defRPr>
            </a:lvl1pPr>
          </a:lstStyle>
          <a:p>
            <a:pPr lvl="0"/>
            <a:r>
              <a:rPr lang="en-US"/>
              <a:t>Job Title</a:t>
            </a:r>
            <a:endParaRPr lang="en-GB"/>
          </a:p>
        </p:txBody>
      </p:sp>
      <p:sp>
        <p:nvSpPr>
          <p:cNvPr id="15" name="Freeform 5">
            <a:extLst>
              <a:ext uri="{FF2B5EF4-FFF2-40B4-BE49-F238E27FC236}">
                <a16:creationId xmlns:a16="http://schemas.microsoft.com/office/drawing/2014/main" xmlns="" id="{0F898568-1B78-454B-9FE7-9E37EEF85A89}"/>
              </a:ext>
            </a:extLst>
          </p:cNvPr>
          <p:cNvSpPr>
            <a:spLocks noChangeAspect="1"/>
          </p:cNvSpPr>
          <p:nvPr userDrawn="1"/>
        </p:nvSpPr>
        <p:spPr bwMode="gray">
          <a:xfrm rot="10800000">
            <a:off x="627065" y="457199"/>
            <a:ext cx="6012542"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Title 1">
            <a:extLst>
              <a:ext uri="{FF2B5EF4-FFF2-40B4-BE49-F238E27FC236}">
                <a16:creationId xmlns:a16="http://schemas.microsoft.com/office/drawing/2014/main" xmlns="" id="{C105A121-2DA3-4610-BC32-EBB7F8ABAFDE}"/>
              </a:ext>
            </a:extLst>
          </p:cNvPr>
          <p:cNvSpPr>
            <a:spLocks noGrp="1"/>
          </p:cNvSpPr>
          <p:nvPr>
            <p:ph type="ctrTitle" hasCustomPrompt="1"/>
          </p:nvPr>
        </p:nvSpPr>
        <p:spPr>
          <a:xfrm>
            <a:off x="915578" y="1476597"/>
            <a:ext cx="5087200" cy="860400"/>
          </a:xfrm>
        </p:spPr>
        <p:txBody>
          <a:bodyPr/>
          <a:lstStyle>
            <a:lvl1pPr>
              <a:defRPr b="0">
                <a:solidFill>
                  <a:schemeClr val="bg1"/>
                </a:solidFill>
                <a:latin typeface="EYInterstate Light" panose="02000506000000020004" pitchFamily="2" charset="0"/>
                <a:cs typeface="Arial" pitchFamily="34" charset="0"/>
              </a:defRPr>
            </a:lvl1pPr>
          </a:lstStyle>
          <a:p>
            <a:r>
              <a:rPr lang="en-AU"/>
              <a:t>Use Panels to hold statements</a:t>
            </a:r>
            <a:endParaRPr lang="en-GB"/>
          </a:p>
        </p:txBody>
      </p:sp>
      <p:sp>
        <p:nvSpPr>
          <p:cNvPr id="18" name="Subtitle 2">
            <a:extLst>
              <a:ext uri="{FF2B5EF4-FFF2-40B4-BE49-F238E27FC236}">
                <a16:creationId xmlns:a16="http://schemas.microsoft.com/office/drawing/2014/main" xmlns="" id="{61BB2EE4-E5D4-4DD9-97C5-CF16A0A23277}"/>
              </a:ext>
            </a:extLst>
          </p:cNvPr>
          <p:cNvSpPr>
            <a:spLocks noGrp="1"/>
          </p:cNvSpPr>
          <p:nvPr>
            <p:ph type="subTitle" idx="1" hasCustomPrompt="1"/>
          </p:nvPr>
        </p:nvSpPr>
        <p:spPr>
          <a:xfrm>
            <a:off x="915580" y="2422864"/>
            <a:ext cx="5087200"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chemeClr val="bg1"/>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a:t>XX Month 200X (EY Interstate bold 16 point)</a:t>
            </a:r>
            <a:endParaRPr lang="en-GB" sz="1600"/>
          </a:p>
        </p:txBody>
      </p:sp>
      <p:grpSp>
        <p:nvGrpSpPr>
          <p:cNvPr id="3" name="Group 4">
            <a:extLst>
              <a:ext uri="{FF2B5EF4-FFF2-40B4-BE49-F238E27FC236}">
                <a16:creationId xmlns:a16="http://schemas.microsoft.com/office/drawing/2014/main" xmlns="" id="{403A0AAB-2D99-480E-8BCB-0300B2E4CA72}"/>
              </a:ext>
            </a:extLst>
          </p:cNvPr>
          <p:cNvGrpSpPr>
            <a:grpSpLocks noChangeAspect="1"/>
          </p:cNvGrpSpPr>
          <p:nvPr userDrawn="1"/>
        </p:nvGrpSpPr>
        <p:grpSpPr bwMode="auto">
          <a:xfrm>
            <a:off x="10286006" y="5340350"/>
            <a:ext cx="1317253" cy="1157288"/>
            <a:chOff x="4857" y="3364"/>
            <a:chExt cx="622" cy="729"/>
          </a:xfrm>
        </p:grpSpPr>
        <p:sp>
          <p:nvSpPr>
            <p:cNvPr id="6" name="AutoShape 3">
              <a:extLst>
                <a:ext uri="{FF2B5EF4-FFF2-40B4-BE49-F238E27FC236}">
                  <a16:creationId xmlns:a16="http://schemas.microsoft.com/office/drawing/2014/main" xmlns=""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 name="Freeform 5">
              <a:extLst>
                <a:ext uri="{FF2B5EF4-FFF2-40B4-BE49-F238E27FC236}">
                  <a16:creationId xmlns:a16="http://schemas.microsoft.com/office/drawing/2014/main" xmlns=""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20" name="Freeform 6">
              <a:extLst>
                <a:ext uri="{FF2B5EF4-FFF2-40B4-BE49-F238E27FC236}">
                  <a16:creationId xmlns:a16="http://schemas.microsoft.com/office/drawing/2014/main" xmlns=""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
        <p:nvSpPr>
          <p:cNvPr id="21" name="Picture Placeholder 19">
            <a:extLst>
              <a:ext uri="{FF2B5EF4-FFF2-40B4-BE49-F238E27FC236}">
                <a16:creationId xmlns:a16="http://schemas.microsoft.com/office/drawing/2014/main" xmlns="" id="{14F1DE27-AD0C-4A9A-9D8D-4F823ECEAD7F}"/>
              </a:ext>
            </a:extLst>
          </p:cNvPr>
          <p:cNvSpPr>
            <a:spLocks noGrp="1"/>
          </p:cNvSpPr>
          <p:nvPr>
            <p:ph type="pic" sz="quarter" idx="16"/>
          </p:nvPr>
        </p:nvSpPr>
        <p:spPr>
          <a:xfrm>
            <a:off x="461981" y="5914642"/>
            <a:ext cx="768400" cy="576000"/>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328770968"/>
      </p:ext>
    </p:extLst>
  </p:cSld>
  <p:clrMapOvr>
    <a:masterClrMapping/>
  </p:clrMapOvr>
  <p:extLst>
    <p:ext uri="{DCECCB84-F9BA-43D5-87BE-67443E8EF086}">
      <p15:sldGuideLst xmlns:p15="http://schemas.microsoft.com/office/powerpoint/2012/main">
        <p15:guide id="1" orient="horz" pos="2160">
          <p15:clr>
            <a:srgbClr val="FBAE40"/>
          </p15:clr>
        </p15:guide>
        <p15:guide id="2" pos="683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8AFF8A4E-7F91-486F-8013-AEB3E694F89C}"/>
              </a:ext>
            </a:extLst>
          </p:cNvPr>
          <p:cNvGraphicFramePr>
            <a:graphicFrameLocks noChangeAspect="1"/>
          </p:cNvGraphicFramePr>
          <p:nvPr userDrawn="1">
            <p:custDataLst>
              <p:tags r:id="rId2"/>
            </p:custDataLst>
            <p:extLst>
              <p:ext uri="{D42A27DB-BD31-4B8C-83A1-F6EECF244321}">
                <p14:modId xmlns:p14="http://schemas.microsoft.com/office/powerpoint/2010/main" val="2735342704"/>
              </p:ext>
            </p:extLst>
          </p:nvPr>
        </p:nvGraphicFramePr>
        <p:xfrm>
          <a:off x="2120" y="1588"/>
          <a:ext cx="2118" cy="1588"/>
        </p:xfrm>
        <a:graphic>
          <a:graphicData uri="http://schemas.openxmlformats.org/presentationml/2006/ole">
            <mc:AlternateContent xmlns:mc="http://schemas.openxmlformats.org/markup-compatibility/2006">
              <mc:Choice xmlns:v="urn:schemas-microsoft-com:vml" Requires="v">
                <p:oleObj spid="_x0000_s3074"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xmlns="" id="{8AFF8A4E-7F91-486F-8013-AEB3E694F89C}"/>
                          </a:ext>
                        </a:extLst>
                      </p:cNvPr>
                      <p:cNvPicPr/>
                      <p:nvPr/>
                    </p:nvPicPr>
                    <p:blipFill>
                      <a:blip r:embed="rId6"/>
                      <a:stretch>
                        <a:fillRect/>
                      </a:stretch>
                    </p:blipFill>
                    <p:spPr>
                      <a:xfrm>
                        <a:off x="2120" y="1588"/>
                        <a:ext cx="211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DB1BB412-3574-409B-9AA3-18891E0D2E1E}"/>
              </a:ext>
            </a:extLst>
          </p:cNvPr>
          <p:cNvSpPr/>
          <p:nvPr userDrawn="1">
            <p:custDataLst>
              <p:tags r:id="rId3"/>
            </p:custDataLst>
          </p:nvPr>
        </p:nvSpPr>
        <p:spPr>
          <a:xfrm>
            <a:off x="1" y="0"/>
            <a:ext cx="211777"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2400"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cxnSp>
        <p:nvCxnSpPr>
          <p:cNvPr id="7" name="Straight Connector 6">
            <a:extLst>
              <a:ext uri="{FF2B5EF4-FFF2-40B4-BE49-F238E27FC236}">
                <a16:creationId xmlns:a16="http://schemas.microsoft.com/office/drawing/2014/main" xmlns="" id="{F93BD223-2224-476C-AB5C-300C248C1618}"/>
              </a:ext>
            </a:extLst>
          </p:cNvPr>
          <p:cNvCxnSpPr>
            <a:cxnSpLocks/>
          </p:cNvCxnSpPr>
          <p:nvPr/>
        </p:nvCxnSpPr>
        <p:spPr>
          <a:xfrm>
            <a:off x="1333187"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651B4C43-E5F8-400E-A971-58A3766B1BF0}"/>
              </a:ext>
            </a:extLst>
          </p:cNvPr>
          <p:cNvSpPr txBox="1"/>
          <p:nvPr/>
        </p:nvSpPr>
        <p:spPr>
          <a:xfrm>
            <a:off x="461986" y="5605203"/>
            <a:ext cx="1045073" cy="197581"/>
          </a:xfrm>
          <a:prstGeom prst="rect">
            <a:avLst/>
          </a:prstGeom>
          <a:noFill/>
        </p:spPr>
        <p:txBody>
          <a:bodyPr wrap="square" lIns="0" tIns="0" rIns="0" bIns="0" rtlCol="0" anchor="ctr" anchorCtr="0">
            <a:noAutofit/>
          </a:bodyPr>
          <a:lstStyle/>
          <a:p>
            <a:r>
              <a:rPr lang="en-GB" sz="9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xmlns="" id="{A9465B6B-DFD4-4E0C-9ACE-E88CA2220464}"/>
              </a:ext>
            </a:extLst>
          </p:cNvPr>
          <p:cNvSpPr>
            <a:spLocks noGrp="1"/>
          </p:cNvSpPr>
          <p:nvPr>
            <p:ph type="body" sz="quarter" idx="14" hasCustomPrompt="1"/>
          </p:nvPr>
        </p:nvSpPr>
        <p:spPr>
          <a:xfrm>
            <a:off x="461985" y="6019189"/>
            <a:ext cx="3089275" cy="180000"/>
          </a:xfrm>
        </p:spPr>
        <p:txBody>
          <a:bodyPr/>
          <a:lstStyle>
            <a:lvl1pPr marL="0" indent="0">
              <a:buNone/>
              <a:defRPr sz="9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xmlns="" id="{A1F2ED22-5637-4AB8-ABD8-3693A6EA55FD}"/>
              </a:ext>
            </a:extLst>
          </p:cNvPr>
          <p:cNvSpPr>
            <a:spLocks noGrp="1"/>
          </p:cNvSpPr>
          <p:nvPr>
            <p:ph type="body" sz="quarter" idx="15" hasCustomPrompt="1"/>
          </p:nvPr>
        </p:nvSpPr>
        <p:spPr>
          <a:xfrm>
            <a:off x="461985" y="6216807"/>
            <a:ext cx="3089275" cy="180000"/>
          </a:xfrm>
        </p:spPr>
        <p:txBody>
          <a:bodyPr/>
          <a:lstStyle>
            <a:lvl1pPr marL="0" indent="0">
              <a:buNone/>
              <a:defRPr sz="900">
                <a:solidFill>
                  <a:schemeClr val="bg1"/>
                </a:solidFill>
              </a:defRPr>
            </a:lvl1pPr>
          </a:lstStyle>
          <a:p>
            <a:pPr lvl="0"/>
            <a:r>
              <a:rPr lang="en-US"/>
              <a:t>Job Title</a:t>
            </a:r>
            <a:endParaRPr lang="en-GB"/>
          </a:p>
        </p:txBody>
      </p:sp>
      <p:sp>
        <p:nvSpPr>
          <p:cNvPr id="18" name="Freeform 5">
            <a:extLst>
              <a:ext uri="{FF2B5EF4-FFF2-40B4-BE49-F238E27FC236}">
                <a16:creationId xmlns:a16="http://schemas.microsoft.com/office/drawing/2014/main" xmlns="" id="{160A7550-5D67-4923-A7BC-21E832215440}"/>
              </a:ext>
            </a:extLst>
          </p:cNvPr>
          <p:cNvSpPr>
            <a:spLocks noChangeAspect="1"/>
          </p:cNvSpPr>
          <p:nvPr userDrawn="1"/>
        </p:nvSpPr>
        <p:spPr bwMode="gray">
          <a:xfrm rot="10800000">
            <a:off x="627065" y="457199"/>
            <a:ext cx="6012542"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9" name="Title 1">
            <a:extLst>
              <a:ext uri="{FF2B5EF4-FFF2-40B4-BE49-F238E27FC236}">
                <a16:creationId xmlns:a16="http://schemas.microsoft.com/office/drawing/2014/main" xmlns="" id="{D57A982A-5252-472B-BD55-97D51532138C}"/>
              </a:ext>
            </a:extLst>
          </p:cNvPr>
          <p:cNvSpPr>
            <a:spLocks noGrp="1"/>
          </p:cNvSpPr>
          <p:nvPr>
            <p:ph type="ctrTitle" hasCustomPrompt="1"/>
          </p:nvPr>
        </p:nvSpPr>
        <p:spPr>
          <a:xfrm>
            <a:off x="915578" y="1476597"/>
            <a:ext cx="5087200" cy="860400"/>
          </a:xfrm>
        </p:spPr>
        <p:txBody>
          <a:bodyPr/>
          <a:lstStyle>
            <a:lvl1pPr>
              <a:defRPr b="0">
                <a:solidFill>
                  <a:schemeClr val="bg1"/>
                </a:solidFill>
                <a:latin typeface="EYInterstate Light" panose="02000506000000020004" pitchFamily="2" charset="0"/>
                <a:cs typeface="Arial" pitchFamily="34" charset="0"/>
              </a:defRPr>
            </a:lvl1pPr>
          </a:lstStyle>
          <a:p>
            <a:r>
              <a:rPr lang="en-AU"/>
              <a:t>Use Panels to hold statements</a:t>
            </a:r>
            <a:endParaRPr lang="en-GB"/>
          </a:p>
        </p:txBody>
      </p:sp>
      <p:sp>
        <p:nvSpPr>
          <p:cNvPr id="20" name="Subtitle 2">
            <a:extLst>
              <a:ext uri="{FF2B5EF4-FFF2-40B4-BE49-F238E27FC236}">
                <a16:creationId xmlns:a16="http://schemas.microsoft.com/office/drawing/2014/main" xmlns="" id="{F809C9F7-7674-4F00-8A7B-4EBDB5F94FBD}"/>
              </a:ext>
            </a:extLst>
          </p:cNvPr>
          <p:cNvSpPr>
            <a:spLocks noGrp="1"/>
          </p:cNvSpPr>
          <p:nvPr>
            <p:ph type="subTitle" idx="1" hasCustomPrompt="1"/>
          </p:nvPr>
        </p:nvSpPr>
        <p:spPr>
          <a:xfrm>
            <a:off x="915580" y="2422864"/>
            <a:ext cx="5087200"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chemeClr val="bg1"/>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a:t>XX Month 200X (EY Interstate bold 16 point)</a:t>
            </a:r>
            <a:endParaRPr lang="en-GB" sz="1600"/>
          </a:p>
        </p:txBody>
      </p:sp>
      <p:grpSp>
        <p:nvGrpSpPr>
          <p:cNvPr id="22" name="Group 4">
            <a:extLst>
              <a:ext uri="{FF2B5EF4-FFF2-40B4-BE49-F238E27FC236}">
                <a16:creationId xmlns:a16="http://schemas.microsoft.com/office/drawing/2014/main" xmlns="" id="{2FBA4DFB-2D74-4887-91FA-9FE36EADD25F}"/>
              </a:ext>
            </a:extLst>
          </p:cNvPr>
          <p:cNvGrpSpPr>
            <a:grpSpLocks noChangeAspect="1"/>
          </p:cNvGrpSpPr>
          <p:nvPr userDrawn="1"/>
        </p:nvGrpSpPr>
        <p:grpSpPr bwMode="auto">
          <a:xfrm>
            <a:off x="10286006" y="5340350"/>
            <a:ext cx="1317253" cy="1157288"/>
            <a:chOff x="4857" y="3364"/>
            <a:chExt cx="622" cy="729"/>
          </a:xfrm>
        </p:grpSpPr>
        <p:sp>
          <p:nvSpPr>
            <p:cNvPr id="23" name="AutoShape 3">
              <a:extLst>
                <a:ext uri="{FF2B5EF4-FFF2-40B4-BE49-F238E27FC236}">
                  <a16:creationId xmlns:a16="http://schemas.microsoft.com/office/drawing/2014/main" xmlns="" id="{B223B0E3-13DC-4092-840F-C19C33D0170D}"/>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24" name="Freeform 5">
              <a:extLst>
                <a:ext uri="{FF2B5EF4-FFF2-40B4-BE49-F238E27FC236}">
                  <a16:creationId xmlns:a16="http://schemas.microsoft.com/office/drawing/2014/main" xmlns="" id="{720F86E7-783D-48A5-9A99-BBE51AD8BB9F}"/>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25" name="Freeform 6">
              <a:extLst>
                <a:ext uri="{FF2B5EF4-FFF2-40B4-BE49-F238E27FC236}">
                  <a16:creationId xmlns:a16="http://schemas.microsoft.com/office/drawing/2014/main" xmlns="" id="{8EA618E4-F6E6-47C9-85C3-E1EF97EB6DF8}"/>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Tree>
    <p:extLst>
      <p:ext uri="{BB962C8B-B14F-4D97-AF65-F5344CB8AC3E}">
        <p14:creationId xmlns:p14="http://schemas.microsoft.com/office/powerpoint/2010/main" val="763335958"/>
      </p:ext>
    </p:extLst>
  </p:cSld>
  <p:clrMapOvr>
    <a:masterClrMapping/>
  </p:clrMapOvr>
  <p:extLst>
    <p:ext uri="{DCECCB84-F9BA-43D5-87BE-67443E8EF086}">
      <p15:sldGuideLst xmlns:p15="http://schemas.microsoft.com/office/powerpoint/2012/main">
        <p15:guide id="1" orient="horz" pos="2160">
          <p15:clr>
            <a:srgbClr val="FBAE40"/>
          </p15:clr>
        </p15:guide>
        <p15:guide id="2" pos="683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5A71C936-A1F8-47FA-9C24-95EFCC256CB6}"/>
              </a:ext>
            </a:extLst>
          </p:cNvPr>
          <p:cNvGraphicFramePr>
            <a:graphicFrameLocks noChangeAspect="1"/>
          </p:cNvGraphicFramePr>
          <p:nvPr userDrawn="1">
            <p:custDataLst>
              <p:tags r:id="rId2"/>
            </p:custDataLst>
            <p:extLst>
              <p:ext uri="{D42A27DB-BD31-4B8C-83A1-F6EECF244321}">
                <p14:modId xmlns:p14="http://schemas.microsoft.com/office/powerpoint/2010/main" val="787271719"/>
              </p:ext>
            </p:extLst>
          </p:nvPr>
        </p:nvGraphicFramePr>
        <p:xfrm>
          <a:off x="2120" y="1588"/>
          <a:ext cx="2118" cy="1588"/>
        </p:xfrm>
        <a:graphic>
          <a:graphicData uri="http://schemas.openxmlformats.org/presentationml/2006/ole">
            <mc:AlternateContent xmlns:mc="http://schemas.openxmlformats.org/markup-compatibility/2006">
              <mc:Choice xmlns:v="urn:schemas-microsoft-com:vml" Requires="v">
                <p:oleObj spid="_x0000_s4098"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xmlns="" id="{5A71C936-A1F8-47FA-9C24-95EFCC256CB6}"/>
                          </a:ext>
                        </a:extLst>
                      </p:cNvPr>
                      <p:cNvPicPr/>
                      <p:nvPr/>
                    </p:nvPicPr>
                    <p:blipFill>
                      <a:blip r:embed="rId6"/>
                      <a:stretch>
                        <a:fillRect/>
                      </a:stretch>
                    </p:blipFill>
                    <p:spPr>
                      <a:xfrm>
                        <a:off x="2120" y="1588"/>
                        <a:ext cx="211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355F221C-8F02-45B5-9E72-A88316BD8A4C}"/>
              </a:ext>
            </a:extLst>
          </p:cNvPr>
          <p:cNvSpPr/>
          <p:nvPr userDrawn="1">
            <p:custDataLst>
              <p:tags r:id="rId3"/>
            </p:custDataLst>
          </p:nvPr>
        </p:nvSpPr>
        <p:spPr>
          <a:xfrm>
            <a:off x="1" y="0"/>
            <a:ext cx="211777"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2800"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pic>
        <p:nvPicPr>
          <p:cNvPr id="119" name="Picture 118">
            <a:extLst>
              <a:ext uri="{FF2B5EF4-FFF2-40B4-BE49-F238E27FC236}">
                <a16:creationId xmlns:a16="http://schemas.microsoft.com/office/drawing/2014/main" xmlns="" id="{EAA736A0-D2E9-4CA1-BF9F-5E33CF39B834}"/>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09919" y="457200"/>
            <a:ext cx="6208959" cy="3930900"/>
          </a:xfrm>
          <a:prstGeom prst="rect">
            <a:avLst/>
          </a:prstGeom>
        </p:spPr>
      </p:pic>
      <p:grpSp>
        <p:nvGrpSpPr>
          <p:cNvPr id="79" name="Group 4">
            <a:extLst>
              <a:ext uri="{FF2B5EF4-FFF2-40B4-BE49-F238E27FC236}">
                <a16:creationId xmlns:a16="http://schemas.microsoft.com/office/drawing/2014/main" xmlns="" id="{A159D8C9-C19B-4DF7-9C5A-22EDB8A5FB96}"/>
              </a:ext>
            </a:extLst>
          </p:cNvPr>
          <p:cNvGrpSpPr>
            <a:grpSpLocks noChangeAspect="1"/>
          </p:cNvGrpSpPr>
          <p:nvPr userDrawn="1"/>
        </p:nvGrpSpPr>
        <p:grpSpPr bwMode="auto">
          <a:xfrm>
            <a:off x="10286006" y="5340350"/>
            <a:ext cx="1317253" cy="1157288"/>
            <a:chOff x="4857" y="3364"/>
            <a:chExt cx="622" cy="729"/>
          </a:xfrm>
        </p:grpSpPr>
        <p:sp>
          <p:nvSpPr>
            <p:cNvPr id="80" name="AutoShape 3">
              <a:extLst>
                <a:ext uri="{FF2B5EF4-FFF2-40B4-BE49-F238E27FC236}">
                  <a16:creationId xmlns:a16="http://schemas.microsoft.com/office/drawing/2014/main" xmlns="" id="{D95FB310-FD8D-4315-8C3A-8966DC1515AB}"/>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1" name="Freeform 5">
              <a:extLst>
                <a:ext uri="{FF2B5EF4-FFF2-40B4-BE49-F238E27FC236}">
                  <a16:creationId xmlns:a16="http://schemas.microsoft.com/office/drawing/2014/main" xmlns="" id="{B0F72F2B-2B88-4D56-A5C3-5C83787BA011}"/>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2" name="Freeform 6">
              <a:extLst>
                <a:ext uri="{FF2B5EF4-FFF2-40B4-BE49-F238E27FC236}">
                  <a16:creationId xmlns:a16="http://schemas.microsoft.com/office/drawing/2014/main" xmlns="" id="{900DB62A-8F2A-4742-9C40-2FC7AA18235B}"/>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pic>
        <p:nvPicPr>
          <p:cNvPr id="83" name="Picture 82">
            <a:extLst>
              <a:ext uri="{FF2B5EF4-FFF2-40B4-BE49-F238E27FC236}">
                <a16:creationId xmlns:a16="http://schemas.microsoft.com/office/drawing/2014/main" xmlns="" id="{23B9FB7E-B586-4378-AE43-0A9B9CA0B980}"/>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609918" y="5914517"/>
            <a:ext cx="5042625" cy="618750"/>
          </a:xfrm>
          <a:prstGeom prst="rect">
            <a:avLst/>
          </a:prstGeom>
        </p:spPr>
      </p:pic>
      <p:sp>
        <p:nvSpPr>
          <p:cNvPr id="124" name="Subtitle 2">
            <a:extLst>
              <a:ext uri="{FF2B5EF4-FFF2-40B4-BE49-F238E27FC236}">
                <a16:creationId xmlns:a16="http://schemas.microsoft.com/office/drawing/2014/main" xmlns="" id="{DE813F69-7E98-49B9-A563-B5D224235BE1}"/>
              </a:ext>
            </a:extLst>
          </p:cNvPr>
          <p:cNvSpPr>
            <a:spLocks noGrp="1"/>
          </p:cNvSpPr>
          <p:nvPr>
            <p:ph type="subTitle" idx="1"/>
          </p:nvPr>
        </p:nvSpPr>
        <p:spPr>
          <a:xfrm>
            <a:off x="1184872" y="2825612"/>
            <a:ext cx="4819428" cy="645742"/>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125" name="Title 1">
            <a:extLst>
              <a:ext uri="{FF2B5EF4-FFF2-40B4-BE49-F238E27FC236}">
                <a16:creationId xmlns:a16="http://schemas.microsoft.com/office/drawing/2014/main" xmlns="" id="{6135F81D-3120-4669-8305-5AB7CAA05048}"/>
              </a:ext>
            </a:extLst>
          </p:cNvPr>
          <p:cNvSpPr>
            <a:spLocks noGrp="1"/>
          </p:cNvSpPr>
          <p:nvPr>
            <p:ph type="ctrTitle" hasCustomPrompt="1"/>
          </p:nvPr>
        </p:nvSpPr>
        <p:spPr>
          <a:xfrm>
            <a:off x="1184872" y="1855166"/>
            <a:ext cx="4819428" cy="860400"/>
          </a:xfrm>
          <a:prstGeom prst="rect">
            <a:avLst/>
          </a:prstGeom>
        </p:spPr>
        <p:txBody>
          <a:bodyPr/>
          <a:lstStyle>
            <a:lvl1pPr>
              <a:defRPr sz="2800" b="0">
                <a:solidFill>
                  <a:schemeClr val="bg1"/>
                </a:solidFill>
                <a:latin typeface="EYInterstate Light" panose="02000506000000020004" pitchFamily="2" charset="0"/>
                <a:cs typeface="Arial" pitchFamily="34" charset="0"/>
              </a:defRPr>
            </a:lvl1pPr>
          </a:lstStyle>
          <a:p>
            <a:r>
              <a:rPr lang="en-AU"/>
              <a:t>Use a Frame to frame your better question</a:t>
            </a:r>
            <a:endParaRPr lang="en-GB"/>
          </a:p>
        </p:txBody>
      </p:sp>
    </p:spTree>
    <p:extLst>
      <p:ext uri="{BB962C8B-B14F-4D97-AF65-F5344CB8AC3E}">
        <p14:creationId xmlns:p14="http://schemas.microsoft.com/office/powerpoint/2010/main" val="3965495334"/>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4CE1C9AB-E5CB-466A-8C38-6A19B24EF0F6}"/>
              </a:ext>
            </a:extLst>
          </p:cNvPr>
          <p:cNvGraphicFramePr>
            <a:graphicFrameLocks noChangeAspect="1"/>
          </p:cNvGraphicFramePr>
          <p:nvPr userDrawn="1">
            <p:custDataLst>
              <p:tags r:id="rId2"/>
            </p:custDataLst>
            <p:extLst>
              <p:ext uri="{D42A27DB-BD31-4B8C-83A1-F6EECF244321}">
                <p14:modId xmlns:p14="http://schemas.microsoft.com/office/powerpoint/2010/main" val="1568103504"/>
              </p:ext>
            </p:extLst>
          </p:nvPr>
        </p:nvGraphicFramePr>
        <p:xfrm>
          <a:off x="2120" y="1588"/>
          <a:ext cx="2118" cy="1588"/>
        </p:xfrm>
        <a:graphic>
          <a:graphicData uri="http://schemas.openxmlformats.org/presentationml/2006/ole">
            <mc:AlternateContent xmlns:mc="http://schemas.openxmlformats.org/markup-compatibility/2006">
              <mc:Choice xmlns:v="urn:schemas-microsoft-com:vml" Requires="v">
                <p:oleObj spid="_x0000_s5122"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xmlns="" id="{4CE1C9AB-E5CB-466A-8C38-6A19B24EF0F6}"/>
                          </a:ext>
                        </a:extLst>
                      </p:cNvPr>
                      <p:cNvPicPr/>
                      <p:nvPr/>
                    </p:nvPicPr>
                    <p:blipFill>
                      <a:blip r:embed="rId6"/>
                      <a:stretch>
                        <a:fillRect/>
                      </a:stretch>
                    </p:blipFill>
                    <p:spPr>
                      <a:xfrm>
                        <a:off x="2120" y="1588"/>
                        <a:ext cx="211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CC1C01DA-728E-43FB-988E-589B1B9F93F4}"/>
              </a:ext>
            </a:extLst>
          </p:cNvPr>
          <p:cNvSpPr/>
          <p:nvPr userDrawn="1">
            <p:custDataLst>
              <p:tags r:id="rId3"/>
            </p:custDataLst>
          </p:nvPr>
        </p:nvSpPr>
        <p:spPr>
          <a:xfrm>
            <a:off x="1" y="0"/>
            <a:ext cx="211777"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3000"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grpSp>
        <p:nvGrpSpPr>
          <p:cNvPr id="85" name="Group 4">
            <a:extLst>
              <a:ext uri="{FF2B5EF4-FFF2-40B4-BE49-F238E27FC236}">
                <a16:creationId xmlns:a16="http://schemas.microsoft.com/office/drawing/2014/main" xmlns="" id="{916D9572-5294-4C0A-83C4-99E45F894950}"/>
              </a:ext>
            </a:extLst>
          </p:cNvPr>
          <p:cNvGrpSpPr>
            <a:grpSpLocks noChangeAspect="1"/>
          </p:cNvGrpSpPr>
          <p:nvPr userDrawn="1"/>
        </p:nvGrpSpPr>
        <p:grpSpPr bwMode="auto">
          <a:xfrm>
            <a:off x="10286006" y="5340350"/>
            <a:ext cx="1317253" cy="1157288"/>
            <a:chOff x="4857" y="3364"/>
            <a:chExt cx="622" cy="729"/>
          </a:xfrm>
        </p:grpSpPr>
        <p:sp>
          <p:nvSpPr>
            <p:cNvPr id="86" name="AutoShape 3">
              <a:extLst>
                <a:ext uri="{FF2B5EF4-FFF2-40B4-BE49-F238E27FC236}">
                  <a16:creationId xmlns:a16="http://schemas.microsoft.com/office/drawing/2014/main" xmlns="" id="{5667BEF9-3DFA-4239-A852-71BA27EC8E18}"/>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7" name="Freeform 5">
              <a:extLst>
                <a:ext uri="{FF2B5EF4-FFF2-40B4-BE49-F238E27FC236}">
                  <a16:creationId xmlns:a16="http://schemas.microsoft.com/office/drawing/2014/main" xmlns="" id="{7E85CBCB-BA9A-4374-A431-F4DC5F8079BE}"/>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8" name="Freeform 6">
              <a:extLst>
                <a:ext uri="{FF2B5EF4-FFF2-40B4-BE49-F238E27FC236}">
                  <a16:creationId xmlns:a16="http://schemas.microsoft.com/office/drawing/2014/main" xmlns="" id="{5C0EF3BA-6104-4E1B-9F18-E642314A9A6C}"/>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pic>
        <p:nvPicPr>
          <p:cNvPr id="89" name="Picture 88">
            <a:extLst>
              <a:ext uri="{FF2B5EF4-FFF2-40B4-BE49-F238E27FC236}">
                <a16:creationId xmlns:a16="http://schemas.microsoft.com/office/drawing/2014/main" xmlns="" id="{BEA87971-BB0B-4ED2-8AC3-71D5B1159A1F}"/>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09918" y="777242"/>
            <a:ext cx="9008990" cy="3400425"/>
          </a:xfrm>
          <a:prstGeom prst="rect">
            <a:avLst/>
          </a:prstGeom>
        </p:spPr>
      </p:pic>
      <p:sp>
        <p:nvSpPr>
          <p:cNvPr id="90" name="Subtitle 2">
            <a:extLst>
              <a:ext uri="{FF2B5EF4-FFF2-40B4-BE49-F238E27FC236}">
                <a16:creationId xmlns:a16="http://schemas.microsoft.com/office/drawing/2014/main" xmlns="" id="{D57E11BD-E2D9-41B1-9EF5-FF1EA0B8EB0D}"/>
              </a:ext>
            </a:extLst>
          </p:cNvPr>
          <p:cNvSpPr>
            <a:spLocks noGrp="1"/>
          </p:cNvSpPr>
          <p:nvPr>
            <p:ph type="subTitle" idx="1"/>
          </p:nvPr>
        </p:nvSpPr>
        <p:spPr>
          <a:xfrm>
            <a:off x="1184872" y="3258529"/>
            <a:ext cx="7928703" cy="645742"/>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91" name="Title 1">
            <a:extLst>
              <a:ext uri="{FF2B5EF4-FFF2-40B4-BE49-F238E27FC236}">
                <a16:creationId xmlns:a16="http://schemas.microsoft.com/office/drawing/2014/main" xmlns="" id="{9E850DE9-7D5E-499B-8FA1-4143F639E01E}"/>
              </a:ext>
            </a:extLst>
          </p:cNvPr>
          <p:cNvSpPr>
            <a:spLocks noGrp="1"/>
          </p:cNvSpPr>
          <p:nvPr>
            <p:ph type="ctrTitle" hasCustomPrompt="1"/>
          </p:nvPr>
        </p:nvSpPr>
        <p:spPr>
          <a:xfrm>
            <a:off x="1184872" y="2288083"/>
            <a:ext cx="7928703"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AU"/>
              <a:t>Use a Frame to frame your better question</a:t>
            </a:r>
            <a:endParaRPr lang="en-GB"/>
          </a:p>
        </p:txBody>
      </p:sp>
      <p:pic>
        <p:nvPicPr>
          <p:cNvPr id="92" name="Picture 91">
            <a:extLst>
              <a:ext uri="{FF2B5EF4-FFF2-40B4-BE49-F238E27FC236}">
                <a16:creationId xmlns:a16="http://schemas.microsoft.com/office/drawing/2014/main" xmlns="" id="{620AFF6A-D70F-482C-ACA4-D71330481F1A}"/>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609918" y="5914517"/>
            <a:ext cx="5042625" cy="618750"/>
          </a:xfrm>
          <a:prstGeom prst="rect">
            <a:avLst/>
          </a:prstGeom>
        </p:spPr>
      </p:pic>
    </p:spTree>
    <p:extLst>
      <p:ext uri="{BB962C8B-B14F-4D97-AF65-F5344CB8AC3E}">
        <p14:creationId xmlns:p14="http://schemas.microsoft.com/office/powerpoint/2010/main" val="328716795"/>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8" name="Text Placeholder 2">
            <a:extLst>
              <a:ext uri="{FF2B5EF4-FFF2-40B4-BE49-F238E27FC236}">
                <a16:creationId xmlns:a16="http://schemas.microsoft.com/office/drawing/2014/main" xmlns="" id="{90356C28-34FC-48BD-943E-82B485EB0C49}"/>
              </a:ext>
            </a:extLst>
          </p:cNvPr>
          <p:cNvSpPr>
            <a:spLocks noGrp="1"/>
          </p:cNvSpPr>
          <p:nvPr>
            <p:ph idx="1"/>
          </p:nvPr>
        </p:nvSpPr>
        <p:spPr>
          <a:xfrm>
            <a:off x="609919" y="1137920"/>
            <a:ext cx="10978515"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xmlns="" id="{48197805-0689-4503-8125-F783F9317141}"/>
              </a:ext>
            </a:extLst>
          </p:cNvPr>
          <p:cNvSpPr>
            <a:spLocks noGrp="1"/>
          </p:cNvSpPr>
          <p:nvPr>
            <p:ph type="dt" sz="half" idx="10"/>
          </p:nvPr>
        </p:nvSpPr>
        <p:spPr>
          <a:xfrm>
            <a:off x="2524382" y="6379200"/>
            <a:ext cx="1589171" cy="180000"/>
          </a:xfrm>
          <a:prstGeom prst="rect">
            <a:avLst/>
          </a:prstGeom>
        </p:spPr>
        <p:txBody>
          <a:bodyPr/>
          <a:lstStyle/>
          <a:p>
            <a:fld id="{57BD8AAC-70C4-433E-BAA2-1A1AFBD71E3C}" type="datetime3">
              <a:rPr lang="en-US" smtClean="0"/>
              <a:t>7 November 2023</a:t>
            </a:fld>
            <a:endParaRPr lang="en-IN"/>
          </a:p>
        </p:txBody>
      </p:sp>
      <p:sp>
        <p:nvSpPr>
          <p:cNvPr id="4" name="Footer Placeholder 3">
            <a:extLst>
              <a:ext uri="{FF2B5EF4-FFF2-40B4-BE49-F238E27FC236}">
                <a16:creationId xmlns:a16="http://schemas.microsoft.com/office/drawing/2014/main" xmlns="" id="{2D180DED-A206-48B8-8395-C38D75067DC6}"/>
              </a:ext>
            </a:extLst>
          </p:cNvPr>
          <p:cNvSpPr>
            <a:spLocks noGrp="1"/>
          </p:cNvSpPr>
          <p:nvPr>
            <p:ph type="ftr" sz="quarter" idx="11"/>
          </p:nvPr>
        </p:nvSpPr>
        <p:spPr>
          <a:xfrm>
            <a:off x="4431055" y="6379200"/>
            <a:ext cx="4116943" cy="180000"/>
          </a:xfrm>
          <a:prstGeom prst="rect">
            <a:avLst/>
          </a:prstGeom>
        </p:spPr>
        <p:txBody>
          <a:bodyPr/>
          <a:lstStyle/>
          <a:p>
            <a:r>
              <a:rPr lang="en-IN"/>
              <a:t>Presentation title</a:t>
            </a:r>
          </a:p>
        </p:txBody>
      </p:sp>
      <p:sp>
        <p:nvSpPr>
          <p:cNvPr id="5" name="Slide Number Placeholder 4">
            <a:extLst>
              <a:ext uri="{FF2B5EF4-FFF2-40B4-BE49-F238E27FC236}">
                <a16:creationId xmlns:a16="http://schemas.microsoft.com/office/drawing/2014/main" xmlns="" id="{B584CBDA-5400-4C9D-A814-1CE6E3FD4F41}"/>
              </a:ext>
            </a:extLst>
          </p:cNvPr>
          <p:cNvSpPr>
            <a:spLocks noGrp="1"/>
          </p:cNvSpPr>
          <p:nvPr>
            <p:ph type="sldNum" sz="quarter" idx="12"/>
          </p:nvPr>
        </p:nvSpPr>
        <p:spPr>
          <a:xfrm>
            <a:off x="484376" y="6379200"/>
            <a:ext cx="884548" cy="180000"/>
          </a:xfrm>
          <a:prstGeom prst="rect">
            <a:avLst/>
          </a:prstGeo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9509120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A1E953A5-C737-4248-AA71-62B4822F80F9}"/>
              </a:ext>
            </a:extLst>
          </p:cNvPr>
          <p:cNvGraphicFramePr>
            <a:graphicFrameLocks noChangeAspect="1"/>
          </p:cNvGraphicFramePr>
          <p:nvPr userDrawn="1">
            <p:custDataLst>
              <p:tags r:id="rId2"/>
            </p:custDataLst>
            <p:extLst>
              <p:ext uri="{D42A27DB-BD31-4B8C-83A1-F6EECF244321}">
                <p14:modId xmlns:p14="http://schemas.microsoft.com/office/powerpoint/2010/main" val="1971292090"/>
              </p:ext>
            </p:extLst>
          </p:nvPr>
        </p:nvGraphicFramePr>
        <p:xfrm>
          <a:off x="2120" y="1588"/>
          <a:ext cx="2118" cy="1588"/>
        </p:xfrm>
        <a:graphic>
          <a:graphicData uri="http://schemas.openxmlformats.org/presentationml/2006/ole">
            <mc:AlternateContent xmlns:mc="http://schemas.openxmlformats.org/markup-compatibility/2006">
              <mc:Choice xmlns:v="urn:schemas-microsoft-com:vml" Requires="v">
                <p:oleObj spid="_x0000_s6146"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xmlns="" id="{A1E953A5-C737-4248-AA71-62B4822F80F9}"/>
                          </a:ext>
                        </a:extLst>
                      </p:cNvPr>
                      <p:cNvPicPr/>
                      <p:nvPr/>
                    </p:nvPicPr>
                    <p:blipFill>
                      <a:blip r:embed="rId6"/>
                      <a:stretch>
                        <a:fillRect/>
                      </a:stretch>
                    </p:blipFill>
                    <p:spPr>
                      <a:xfrm>
                        <a:off x="2120" y="1588"/>
                        <a:ext cx="211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xmlns="" id="{4A207A7E-161B-41D9-9449-598458C8E0B7}"/>
              </a:ext>
            </a:extLst>
          </p:cNvPr>
          <p:cNvSpPr/>
          <p:nvPr userDrawn="1">
            <p:custDataLst>
              <p:tags r:id="rId3"/>
            </p:custDataLst>
          </p:nvPr>
        </p:nvSpPr>
        <p:spPr>
          <a:xfrm>
            <a:off x="1" y="0"/>
            <a:ext cx="211777"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400"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4" name="Title 1">
            <a:extLst>
              <a:ext uri="{FF2B5EF4-FFF2-40B4-BE49-F238E27FC236}">
                <a16:creationId xmlns:a16="http://schemas.microsoft.com/office/drawing/2014/main" xmlns="" id="{C1AF0FFB-D0B6-4699-9943-D7B42CF25750}"/>
              </a:ext>
            </a:extLst>
          </p:cNvPr>
          <p:cNvSpPr txBox="1">
            <a:spLocks/>
          </p:cNvSpPr>
          <p:nvPr userDrawn="1"/>
        </p:nvSpPr>
        <p:spPr>
          <a:xfrm flipV="1">
            <a:off x="621246" y="1004855"/>
            <a:ext cx="11007330" cy="67027"/>
          </a:xfrm>
          <a:prstGeom prst="rect">
            <a:avLst/>
          </a:prstGeom>
          <a:solidFill>
            <a:schemeClr val="tx2"/>
          </a:solidFill>
          <a:ln>
            <a:noFill/>
          </a:ln>
        </p:spPr>
        <p:txBody>
          <a:bodyPr vert="horz" lIns="68544" tIns="13493" rIns="13493" bIns="13493" rtlCol="0" anchor="ctr" anchorCtr="0">
            <a:noAutofit/>
          </a:bodyPr>
          <a:lst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endParaRPr lang="en-IN" sz="1800" b="1" i="1">
              <a:latin typeface="EYInterstate" panose="02000503020000020004" pitchFamily="2" charset="0"/>
              <a:sym typeface="EYInterstate Light" panose="02000506000000020004" pitchFamily="2" charset="0"/>
            </a:endParaRPr>
          </a:p>
        </p:txBody>
      </p:sp>
    </p:spTree>
    <p:extLst>
      <p:ext uri="{BB962C8B-B14F-4D97-AF65-F5344CB8AC3E}">
        <p14:creationId xmlns:p14="http://schemas.microsoft.com/office/powerpoint/2010/main" val="2934905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Agenda">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xmlns="" id="{95A2BE92-ABF7-4A82-BC35-00F28F500FED}"/>
              </a:ext>
            </a:extLst>
          </p:cNvPr>
          <p:cNvSpPr>
            <a:spLocks noGrp="1"/>
          </p:cNvSpPr>
          <p:nvPr>
            <p:ph type="tbl" sz="quarter" idx="10"/>
          </p:nvPr>
        </p:nvSpPr>
        <p:spPr>
          <a:xfrm>
            <a:off x="609917" y="1137920"/>
            <a:ext cx="4957505" cy="4267457"/>
          </a:xfrm>
        </p:spPr>
        <p:txBody>
          <a:bodyPr/>
          <a:lstStyle/>
          <a:p>
            <a:r>
              <a:rPr lang="en-US"/>
              <a:t>Click icon to add table</a:t>
            </a:r>
            <a:endParaRPr lang="en-IN" dirty="0"/>
          </a:p>
        </p:txBody>
      </p:sp>
      <p:sp>
        <p:nvSpPr>
          <p:cNvPr id="10" name="Text Placeholder 16">
            <a:extLst>
              <a:ext uri="{FF2B5EF4-FFF2-40B4-BE49-F238E27FC236}">
                <a16:creationId xmlns:a16="http://schemas.microsoft.com/office/drawing/2014/main" xmlns=""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xmlns=""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xmlns=""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xmlns=""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xmlns=""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xmlns=""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xmlns="" id="{C5822E28-B24F-4CF6-8F50-70ED7C22A114}"/>
              </a:ext>
            </a:extLst>
          </p:cNvPr>
          <p:cNvSpPr>
            <a:spLocks noGrp="1"/>
          </p:cNvSpPr>
          <p:nvPr>
            <p:ph type="dt" sz="half" idx="19"/>
          </p:nvPr>
        </p:nvSpPr>
        <p:spPr/>
        <p:txBody>
          <a:bodyPr/>
          <a:lstStyle/>
          <a:p>
            <a:fld id="{A30B5B11-3029-4BDF-9283-90F5215BC815}" type="datetime3">
              <a:rPr lang="en-US" smtClean="0"/>
              <a:t>7 November 2023</a:t>
            </a:fld>
            <a:endParaRPr lang="en-IN" dirty="0"/>
          </a:p>
        </p:txBody>
      </p:sp>
      <p:sp>
        <p:nvSpPr>
          <p:cNvPr id="4" name="Footer Placeholder 3">
            <a:extLst>
              <a:ext uri="{FF2B5EF4-FFF2-40B4-BE49-F238E27FC236}">
                <a16:creationId xmlns:a16="http://schemas.microsoft.com/office/drawing/2014/main" xmlns="" id="{6865E1CD-A05B-41DC-B488-E4BA204E7AE5}"/>
              </a:ext>
            </a:extLst>
          </p:cNvPr>
          <p:cNvSpPr>
            <a:spLocks noGrp="1"/>
          </p:cNvSpPr>
          <p:nvPr>
            <p:ph type="ftr" sz="quarter" idx="2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xmlns=""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8331009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80593A0-4211-460E-B6CF-FE2D9CE6D9CB}"/>
              </a:ext>
            </a:extLst>
          </p:cNvPr>
          <p:cNvSpPr>
            <a:spLocks noGrp="1"/>
          </p:cNvSpPr>
          <p:nvPr>
            <p:ph type="pic" sz="quarter" idx="10"/>
          </p:nvPr>
        </p:nvSpPr>
        <p:spPr>
          <a:xfrm>
            <a:off x="8199121" y="1"/>
            <a:ext cx="3999231" cy="6156104"/>
          </a:xfrm>
        </p:spPr>
        <p:txBody>
          <a:bodyPr/>
          <a:lstStyle/>
          <a:p>
            <a:r>
              <a:rPr lang="en-US"/>
              <a:t>Click icon to add picture</a:t>
            </a:r>
            <a:endParaRPr lang="en-IN"/>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3"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xmlns="" id="{578D3272-120F-430D-AFB5-E93227EEEAAF}"/>
              </a:ext>
            </a:extLst>
          </p:cNvPr>
          <p:cNvSpPr>
            <a:spLocks noGrp="1"/>
          </p:cNvSpPr>
          <p:nvPr>
            <p:ph idx="11" hasCustomPrompt="1"/>
          </p:nvPr>
        </p:nvSpPr>
        <p:spPr>
          <a:xfrm>
            <a:off x="609920" y="2311401"/>
            <a:ext cx="3580117"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xmlns="" id="{0C7BD71A-882B-40FB-A05F-48ECC69FF73D}"/>
              </a:ext>
            </a:extLst>
          </p:cNvPr>
          <p:cNvSpPr>
            <a:spLocks noGrp="1"/>
          </p:cNvSpPr>
          <p:nvPr>
            <p:ph idx="12" hasCustomPrompt="1"/>
          </p:nvPr>
        </p:nvSpPr>
        <p:spPr>
          <a:xfrm>
            <a:off x="4329444" y="2311404"/>
            <a:ext cx="3580117"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xmlns="" id="{D87D58C8-1517-42AA-8B2A-E449A3F6F028}"/>
              </a:ext>
            </a:extLst>
          </p:cNvPr>
          <p:cNvSpPr>
            <a:spLocks noGrp="1"/>
          </p:cNvSpPr>
          <p:nvPr>
            <p:ph idx="13" hasCustomPrompt="1"/>
          </p:nvPr>
        </p:nvSpPr>
        <p:spPr>
          <a:xfrm>
            <a:off x="4329444" y="4236721"/>
            <a:ext cx="3580117"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Quote</a:t>
            </a:r>
          </a:p>
        </p:txBody>
      </p:sp>
      <p:sp>
        <p:nvSpPr>
          <p:cNvPr id="4" name="Date Placeholder 3">
            <a:extLst>
              <a:ext uri="{FF2B5EF4-FFF2-40B4-BE49-F238E27FC236}">
                <a16:creationId xmlns:a16="http://schemas.microsoft.com/office/drawing/2014/main" xmlns="" id="{19031161-0EF0-4994-BAAC-817AFCD5564E}"/>
              </a:ext>
            </a:extLst>
          </p:cNvPr>
          <p:cNvSpPr>
            <a:spLocks noGrp="1"/>
          </p:cNvSpPr>
          <p:nvPr>
            <p:ph type="dt" sz="half" idx="14"/>
          </p:nvPr>
        </p:nvSpPr>
        <p:spPr>
          <a:xfrm>
            <a:off x="2524382" y="6379200"/>
            <a:ext cx="1589171" cy="180000"/>
          </a:xfrm>
          <a:prstGeom prst="rect">
            <a:avLst/>
          </a:prstGeom>
        </p:spPr>
        <p:txBody>
          <a:bodyPr/>
          <a:lstStyle/>
          <a:p>
            <a:fld id="{A98655AF-B45A-43A6-A6E4-A92B8CCFA186}" type="datetime3">
              <a:rPr lang="en-US" smtClean="0"/>
              <a:t>7 November 2023</a:t>
            </a:fld>
            <a:endParaRPr lang="en-IN"/>
          </a:p>
        </p:txBody>
      </p:sp>
      <p:sp>
        <p:nvSpPr>
          <p:cNvPr id="6" name="Footer Placeholder 5">
            <a:extLst>
              <a:ext uri="{FF2B5EF4-FFF2-40B4-BE49-F238E27FC236}">
                <a16:creationId xmlns:a16="http://schemas.microsoft.com/office/drawing/2014/main" xmlns="" id="{C4A1A6EA-628B-40CB-AD7E-45CB0B91C2D9}"/>
              </a:ext>
            </a:extLst>
          </p:cNvPr>
          <p:cNvSpPr>
            <a:spLocks noGrp="1"/>
          </p:cNvSpPr>
          <p:nvPr>
            <p:ph type="ftr" sz="quarter" idx="15"/>
          </p:nvPr>
        </p:nvSpPr>
        <p:spPr>
          <a:xfrm>
            <a:off x="4431055" y="6379200"/>
            <a:ext cx="4116943" cy="180000"/>
          </a:xfrm>
          <a:prstGeom prst="rect">
            <a:avLst/>
          </a:prstGeom>
        </p:spPr>
        <p:txBody>
          <a:bodyPr/>
          <a:lstStyle/>
          <a:p>
            <a:r>
              <a:rPr lang="en-IN"/>
              <a:t>Presentation title</a:t>
            </a:r>
          </a:p>
        </p:txBody>
      </p:sp>
      <p:sp>
        <p:nvSpPr>
          <p:cNvPr id="7" name="Slide Number Placeholder 6">
            <a:extLst>
              <a:ext uri="{FF2B5EF4-FFF2-40B4-BE49-F238E27FC236}">
                <a16:creationId xmlns:a16="http://schemas.microsoft.com/office/drawing/2014/main" xmlns="" id="{B2099134-47E0-4E77-855E-45C10B9B8B10}"/>
              </a:ext>
            </a:extLst>
          </p:cNvPr>
          <p:cNvSpPr>
            <a:spLocks noGrp="1"/>
          </p:cNvSpPr>
          <p:nvPr>
            <p:ph type="sldNum" sz="quarter" idx="16"/>
          </p:nvPr>
        </p:nvSpPr>
        <p:spPr>
          <a:xfrm>
            <a:off x="484376" y="6379200"/>
            <a:ext cx="884548" cy="180000"/>
          </a:xfrm>
          <a:prstGeom prst="rect">
            <a:avLst/>
          </a:prstGeo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4733639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380593A0-4211-460E-B6CF-FE2D9CE6D9CB}"/>
              </a:ext>
            </a:extLst>
          </p:cNvPr>
          <p:cNvSpPr>
            <a:spLocks noGrp="1"/>
          </p:cNvSpPr>
          <p:nvPr>
            <p:ph type="pic" sz="quarter" idx="10"/>
          </p:nvPr>
        </p:nvSpPr>
        <p:spPr>
          <a:xfrm>
            <a:off x="1" y="3"/>
            <a:ext cx="2384460" cy="6857999"/>
          </a:xfrm>
        </p:spPr>
        <p:txBody>
          <a:bodyPr/>
          <a:lstStyle/>
          <a:p>
            <a:r>
              <a:rPr lang="en-US"/>
              <a:t>Click icon to add picture</a:t>
            </a:r>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3"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xmlns="" id="{578D3272-120F-430D-AFB5-E93227EEEAAF}"/>
              </a:ext>
            </a:extLst>
          </p:cNvPr>
          <p:cNvSpPr>
            <a:spLocks noGrp="1"/>
          </p:cNvSpPr>
          <p:nvPr>
            <p:ph idx="11" hasCustomPrompt="1"/>
          </p:nvPr>
        </p:nvSpPr>
        <p:spPr>
          <a:xfrm>
            <a:off x="5727084" y="1137921"/>
            <a:ext cx="2803843"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xmlns="" id="{6FF4A6F8-D9C6-4FEE-9324-5200D308BB1F}"/>
              </a:ext>
            </a:extLst>
          </p:cNvPr>
          <p:cNvSpPr>
            <a:spLocks noGrp="1"/>
          </p:cNvSpPr>
          <p:nvPr>
            <p:ph idx="12" hasCustomPrompt="1"/>
          </p:nvPr>
        </p:nvSpPr>
        <p:spPr>
          <a:xfrm>
            <a:off x="8819834" y="1137924"/>
            <a:ext cx="2768600"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4" name="Date Placeholder 3">
            <a:extLst>
              <a:ext uri="{FF2B5EF4-FFF2-40B4-BE49-F238E27FC236}">
                <a16:creationId xmlns:a16="http://schemas.microsoft.com/office/drawing/2014/main" xmlns="" id="{50DE1076-97C0-41B2-AAE5-AD919BB2DC2E}"/>
              </a:ext>
            </a:extLst>
          </p:cNvPr>
          <p:cNvSpPr>
            <a:spLocks noGrp="1"/>
          </p:cNvSpPr>
          <p:nvPr>
            <p:ph type="dt" sz="half" idx="13"/>
          </p:nvPr>
        </p:nvSpPr>
        <p:spPr>
          <a:xfrm>
            <a:off x="2524382" y="6379200"/>
            <a:ext cx="1589171" cy="180000"/>
          </a:xfrm>
          <a:prstGeom prst="rect">
            <a:avLst/>
          </a:prstGeom>
        </p:spPr>
        <p:txBody>
          <a:bodyPr/>
          <a:lstStyle/>
          <a:p>
            <a:fld id="{9084FAA7-3AFB-43A4-9332-55702EEFB6BB}" type="datetime3">
              <a:rPr lang="en-US" smtClean="0"/>
              <a:t>7 November 2023</a:t>
            </a:fld>
            <a:endParaRPr lang="en-IN"/>
          </a:p>
        </p:txBody>
      </p:sp>
      <p:sp>
        <p:nvSpPr>
          <p:cNvPr id="6" name="Footer Placeholder 5">
            <a:extLst>
              <a:ext uri="{FF2B5EF4-FFF2-40B4-BE49-F238E27FC236}">
                <a16:creationId xmlns:a16="http://schemas.microsoft.com/office/drawing/2014/main" xmlns="" id="{6A40DA20-3A42-4B9D-A853-92BEABFB15B7}"/>
              </a:ext>
            </a:extLst>
          </p:cNvPr>
          <p:cNvSpPr>
            <a:spLocks noGrp="1"/>
          </p:cNvSpPr>
          <p:nvPr>
            <p:ph type="ftr" sz="quarter" idx="14"/>
          </p:nvPr>
        </p:nvSpPr>
        <p:spPr>
          <a:xfrm>
            <a:off x="4431055" y="6379200"/>
            <a:ext cx="4116943" cy="180000"/>
          </a:xfrm>
          <a:prstGeom prst="rect">
            <a:avLst/>
          </a:prstGeom>
        </p:spPr>
        <p:txBody>
          <a:bodyPr/>
          <a:lstStyle/>
          <a:p>
            <a:r>
              <a:rPr lang="en-IN"/>
              <a:t>Presentation title</a:t>
            </a:r>
          </a:p>
        </p:txBody>
      </p:sp>
      <p:sp>
        <p:nvSpPr>
          <p:cNvPr id="7" name="Slide Number Placeholder 6">
            <a:extLst>
              <a:ext uri="{FF2B5EF4-FFF2-40B4-BE49-F238E27FC236}">
                <a16:creationId xmlns:a16="http://schemas.microsoft.com/office/drawing/2014/main" xmlns="" id="{E2C6E24F-B7C3-43FD-BF17-E37070A300DA}"/>
              </a:ext>
            </a:extLst>
          </p:cNvPr>
          <p:cNvSpPr>
            <a:spLocks noGrp="1"/>
          </p:cNvSpPr>
          <p:nvPr>
            <p:ph type="sldNum" sz="quarter" idx="15"/>
          </p:nvPr>
        </p:nvSpPr>
        <p:spPr>
          <a:xfrm>
            <a:off x="484376" y="6379200"/>
            <a:ext cx="884548" cy="180000"/>
          </a:xfrm>
          <a:prstGeom prst="rect">
            <a:avLst/>
          </a:prstGeo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9935502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20" y="1137920"/>
            <a:ext cx="8238744" cy="4834800"/>
          </a:xfrm>
        </p:spPr>
        <p:txBody>
          <a:bodyPr/>
          <a:lstStyle>
            <a:lvl1pPr marL="0" indent="0">
              <a:spcBef>
                <a:spcPts val="0"/>
              </a:spcBef>
              <a:buNone/>
              <a:defRPr sz="2000">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695E81C-0962-435D-B7CC-E9E7007F1F82}"/>
              </a:ext>
            </a:extLst>
          </p:cNvPr>
          <p:cNvSpPr>
            <a:spLocks noGrp="1"/>
          </p:cNvSpPr>
          <p:nvPr>
            <p:ph type="dt" sz="half" idx="10"/>
          </p:nvPr>
        </p:nvSpPr>
        <p:spPr>
          <a:xfrm>
            <a:off x="2524382" y="6379200"/>
            <a:ext cx="1589171" cy="180000"/>
          </a:xfrm>
          <a:prstGeom prst="rect">
            <a:avLst/>
          </a:prstGeom>
        </p:spPr>
        <p:txBody>
          <a:bodyPr/>
          <a:lstStyle/>
          <a:p>
            <a:fld id="{745F6E5F-2233-44C4-A768-9BC337F9F9CD}" type="datetime3">
              <a:rPr lang="en-US" smtClean="0"/>
              <a:t>7 November 2023</a:t>
            </a:fld>
            <a:endParaRPr lang="en-IN"/>
          </a:p>
        </p:txBody>
      </p:sp>
      <p:sp>
        <p:nvSpPr>
          <p:cNvPr id="5" name="Footer Placeholder 4">
            <a:extLst>
              <a:ext uri="{FF2B5EF4-FFF2-40B4-BE49-F238E27FC236}">
                <a16:creationId xmlns:a16="http://schemas.microsoft.com/office/drawing/2014/main" xmlns="" id="{BBCDD1B3-89EC-47BA-A26E-D040220115C8}"/>
              </a:ext>
            </a:extLst>
          </p:cNvPr>
          <p:cNvSpPr>
            <a:spLocks noGrp="1"/>
          </p:cNvSpPr>
          <p:nvPr>
            <p:ph type="ftr" sz="quarter" idx="11"/>
          </p:nvPr>
        </p:nvSpPr>
        <p:spPr>
          <a:xfrm>
            <a:off x="4431055" y="6379200"/>
            <a:ext cx="4116943" cy="180000"/>
          </a:xfrm>
          <a:prstGeom prst="rect">
            <a:avLst/>
          </a:prstGeom>
        </p:spPr>
        <p:txBody>
          <a:bodyPr/>
          <a:lstStyle/>
          <a:p>
            <a:r>
              <a:rPr lang="en-IN"/>
              <a:t>Presentation title</a:t>
            </a:r>
          </a:p>
        </p:txBody>
      </p:sp>
      <p:sp>
        <p:nvSpPr>
          <p:cNvPr id="6" name="Slide Number Placeholder 5">
            <a:extLst>
              <a:ext uri="{FF2B5EF4-FFF2-40B4-BE49-F238E27FC236}">
                <a16:creationId xmlns:a16="http://schemas.microsoft.com/office/drawing/2014/main" xmlns="" id="{1E9ACB01-FCA5-4FE1-B210-29952B46CA4F}"/>
              </a:ext>
            </a:extLst>
          </p:cNvPr>
          <p:cNvSpPr>
            <a:spLocks noGrp="1"/>
          </p:cNvSpPr>
          <p:nvPr>
            <p:ph type="sldNum" sz="quarter" idx="12"/>
          </p:nvPr>
        </p:nvSpPr>
        <p:spPr>
          <a:xfrm>
            <a:off x="484376" y="6379200"/>
            <a:ext cx="884548" cy="180000"/>
          </a:xfrm>
          <a:prstGeom prst="rect">
            <a:avLst/>
          </a:prstGeo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4280206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B697C43D-4F1B-43DA-A0C6-DA6B6708E161}"/>
              </a:ext>
            </a:extLst>
          </p:cNvPr>
          <p:cNvSpPr>
            <a:spLocks noGrp="1"/>
          </p:cNvSpPr>
          <p:nvPr>
            <p:ph type="body" sz="quarter" idx="10" hasCustomPrompt="1"/>
          </p:nvPr>
        </p:nvSpPr>
        <p:spPr>
          <a:xfrm>
            <a:off x="352802" y="2851522"/>
            <a:ext cx="4447799"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xmlns="" id="{5ACF31FF-92C4-4CFE-89C8-231A1B4903B6}"/>
              </a:ext>
            </a:extLst>
          </p:cNvPr>
          <p:cNvSpPr>
            <a:spLocks noGrp="1"/>
          </p:cNvSpPr>
          <p:nvPr>
            <p:ph type="dt" sz="half" idx="11"/>
          </p:nvPr>
        </p:nvSpPr>
        <p:spPr>
          <a:xfrm>
            <a:off x="2524382" y="6379200"/>
            <a:ext cx="1589171" cy="180000"/>
          </a:xfrm>
          <a:prstGeom prst="rect">
            <a:avLst/>
          </a:prstGeom>
        </p:spPr>
        <p:txBody>
          <a:bodyPr/>
          <a:lstStyle/>
          <a:p>
            <a:fld id="{CADD9D7F-9B4D-4774-AFA3-BCF9232B0532}" type="datetime3">
              <a:rPr lang="en-US" smtClean="0"/>
              <a:t>7 November 2023</a:t>
            </a:fld>
            <a:endParaRPr lang="en-IN"/>
          </a:p>
        </p:txBody>
      </p:sp>
      <p:sp>
        <p:nvSpPr>
          <p:cNvPr id="3" name="Footer Placeholder 2">
            <a:extLst>
              <a:ext uri="{FF2B5EF4-FFF2-40B4-BE49-F238E27FC236}">
                <a16:creationId xmlns:a16="http://schemas.microsoft.com/office/drawing/2014/main" xmlns="" id="{29B72E31-AECD-4259-BF90-99398FE128B6}"/>
              </a:ext>
            </a:extLst>
          </p:cNvPr>
          <p:cNvSpPr>
            <a:spLocks noGrp="1"/>
          </p:cNvSpPr>
          <p:nvPr>
            <p:ph type="ftr" sz="quarter" idx="12"/>
          </p:nvPr>
        </p:nvSpPr>
        <p:spPr>
          <a:xfrm>
            <a:off x="4431055" y="6379200"/>
            <a:ext cx="4116943" cy="180000"/>
          </a:xfrm>
          <a:prstGeom prst="rect">
            <a:avLst/>
          </a:prstGeom>
        </p:spPr>
        <p:txBody>
          <a:bodyPr/>
          <a:lstStyle/>
          <a:p>
            <a:r>
              <a:rPr lang="en-IN"/>
              <a:t>Presentation title</a:t>
            </a:r>
          </a:p>
        </p:txBody>
      </p:sp>
      <p:sp>
        <p:nvSpPr>
          <p:cNvPr id="4" name="Slide Number Placeholder 3">
            <a:extLst>
              <a:ext uri="{FF2B5EF4-FFF2-40B4-BE49-F238E27FC236}">
                <a16:creationId xmlns:a16="http://schemas.microsoft.com/office/drawing/2014/main" xmlns="" id="{00DE2F2A-9E13-4DC5-89FE-0719F2B171FF}"/>
              </a:ext>
            </a:extLst>
          </p:cNvPr>
          <p:cNvSpPr>
            <a:spLocks noGrp="1"/>
          </p:cNvSpPr>
          <p:nvPr>
            <p:ph type="sldNum" sz="quarter" idx="13"/>
          </p:nvPr>
        </p:nvSpPr>
        <p:spPr>
          <a:xfrm>
            <a:off x="484376" y="6379200"/>
            <a:ext cx="884548" cy="180000"/>
          </a:xfrm>
          <a:prstGeom prst="rect">
            <a:avLst/>
          </a:prstGeo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0221235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B697C43D-4F1B-43DA-A0C6-DA6B6708E161}"/>
              </a:ext>
            </a:extLst>
          </p:cNvPr>
          <p:cNvSpPr>
            <a:spLocks noGrp="1"/>
          </p:cNvSpPr>
          <p:nvPr>
            <p:ph type="body" sz="quarter" idx="10" hasCustomPrompt="1"/>
          </p:nvPr>
        </p:nvSpPr>
        <p:spPr>
          <a:xfrm>
            <a:off x="352802" y="2851522"/>
            <a:ext cx="4447799"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xmlns="" id="{2B824A25-AAE3-42CE-906A-12D97307C1F3}"/>
              </a:ext>
            </a:extLst>
          </p:cNvPr>
          <p:cNvSpPr>
            <a:spLocks noGrp="1"/>
          </p:cNvSpPr>
          <p:nvPr>
            <p:ph type="dt" sz="half" idx="11"/>
          </p:nvPr>
        </p:nvSpPr>
        <p:spPr>
          <a:xfrm>
            <a:off x="2524382" y="6379200"/>
            <a:ext cx="1589171" cy="180000"/>
          </a:xfrm>
          <a:prstGeom prst="rect">
            <a:avLst/>
          </a:prstGeom>
        </p:spPr>
        <p:txBody>
          <a:bodyPr/>
          <a:lstStyle/>
          <a:p>
            <a:fld id="{732ED48F-3F98-4183-8923-77129A69963B}" type="datetime3">
              <a:rPr lang="en-US" smtClean="0"/>
              <a:t>7 November 2023</a:t>
            </a:fld>
            <a:endParaRPr lang="en-IN"/>
          </a:p>
        </p:txBody>
      </p:sp>
      <p:sp>
        <p:nvSpPr>
          <p:cNvPr id="3" name="Footer Placeholder 2">
            <a:extLst>
              <a:ext uri="{FF2B5EF4-FFF2-40B4-BE49-F238E27FC236}">
                <a16:creationId xmlns:a16="http://schemas.microsoft.com/office/drawing/2014/main" xmlns="" id="{79DD7A84-5352-4432-83C2-4B3F3BD889AD}"/>
              </a:ext>
            </a:extLst>
          </p:cNvPr>
          <p:cNvSpPr>
            <a:spLocks noGrp="1"/>
          </p:cNvSpPr>
          <p:nvPr>
            <p:ph type="ftr" sz="quarter" idx="12"/>
          </p:nvPr>
        </p:nvSpPr>
        <p:spPr>
          <a:xfrm>
            <a:off x="4431055" y="6379200"/>
            <a:ext cx="4116943" cy="180000"/>
          </a:xfrm>
          <a:prstGeom prst="rect">
            <a:avLst/>
          </a:prstGeom>
        </p:spPr>
        <p:txBody>
          <a:bodyPr/>
          <a:lstStyle/>
          <a:p>
            <a:r>
              <a:rPr lang="en-IN"/>
              <a:t>Presentation title</a:t>
            </a:r>
          </a:p>
        </p:txBody>
      </p:sp>
      <p:sp>
        <p:nvSpPr>
          <p:cNvPr id="4" name="Slide Number Placeholder 3">
            <a:extLst>
              <a:ext uri="{FF2B5EF4-FFF2-40B4-BE49-F238E27FC236}">
                <a16:creationId xmlns:a16="http://schemas.microsoft.com/office/drawing/2014/main" xmlns="" id="{3F5019A7-134D-49ED-8707-807B58B2E5DF}"/>
              </a:ext>
            </a:extLst>
          </p:cNvPr>
          <p:cNvSpPr>
            <a:spLocks noGrp="1"/>
          </p:cNvSpPr>
          <p:nvPr>
            <p:ph type="sldNum" sz="quarter" idx="13"/>
          </p:nvPr>
        </p:nvSpPr>
        <p:spPr>
          <a:xfrm>
            <a:off x="484376" y="6379200"/>
            <a:ext cx="884548" cy="180000"/>
          </a:xfrm>
          <a:prstGeom prst="rect">
            <a:avLst/>
          </a:prstGeo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2434169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628F8CDB-776D-4811-AE2C-217236ECDECA}"/>
              </a:ext>
            </a:extLst>
          </p:cNvPr>
          <p:cNvSpPr>
            <a:spLocks noGrp="1"/>
          </p:cNvSpPr>
          <p:nvPr>
            <p:ph type="pic" sz="quarter" idx="12"/>
          </p:nvPr>
        </p:nvSpPr>
        <p:spPr>
          <a:xfrm>
            <a:off x="6227181" y="0"/>
            <a:ext cx="5971169"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xmlns="" id="{626E96BA-E9E4-496B-8CA5-6DA27B8AD7E4}"/>
              </a:ext>
            </a:extLst>
          </p:cNvPr>
          <p:cNvSpPr>
            <a:spLocks noGrp="1"/>
          </p:cNvSpPr>
          <p:nvPr>
            <p:ph type="body" sz="quarter" idx="10" hasCustomPrompt="1"/>
          </p:nvPr>
        </p:nvSpPr>
        <p:spPr>
          <a:xfrm>
            <a:off x="369707" y="2578743"/>
            <a:ext cx="4537959" cy="1055708"/>
          </a:xfrm>
        </p:spPr>
        <p:txBody>
          <a:bodyPr/>
          <a:lstStyle>
            <a:lvl1pPr marL="0" indent="0">
              <a:buNone/>
              <a:defRPr sz="224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xmlns="" id="{1173C8A3-BA2F-497B-A214-45B02D73AF20}"/>
              </a:ext>
            </a:extLst>
          </p:cNvPr>
          <p:cNvSpPr>
            <a:spLocks noGrp="1"/>
          </p:cNvSpPr>
          <p:nvPr>
            <p:ph type="body" sz="quarter" idx="11" hasCustomPrompt="1"/>
          </p:nvPr>
        </p:nvSpPr>
        <p:spPr>
          <a:xfrm>
            <a:off x="369707" y="3840384"/>
            <a:ext cx="4537959" cy="1055708"/>
          </a:xfrm>
        </p:spPr>
        <p:txBody>
          <a:bodyPr/>
          <a:lstStyle>
            <a:lvl1pPr marL="0" indent="0">
              <a:buNone/>
              <a:defRPr sz="1199"/>
            </a:lvl1pPr>
          </a:lstStyle>
          <a:p>
            <a:pPr lvl="0"/>
            <a:r>
              <a:rPr lang="en-IN"/>
              <a:t>text</a:t>
            </a:r>
          </a:p>
        </p:txBody>
      </p:sp>
      <p:sp>
        <p:nvSpPr>
          <p:cNvPr id="2" name="Date Placeholder 1">
            <a:extLst>
              <a:ext uri="{FF2B5EF4-FFF2-40B4-BE49-F238E27FC236}">
                <a16:creationId xmlns:a16="http://schemas.microsoft.com/office/drawing/2014/main" xmlns="" id="{18DA49F8-A774-4DD1-8745-65E01AB0472C}"/>
              </a:ext>
            </a:extLst>
          </p:cNvPr>
          <p:cNvSpPr>
            <a:spLocks noGrp="1"/>
          </p:cNvSpPr>
          <p:nvPr>
            <p:ph type="dt" sz="half" idx="13"/>
          </p:nvPr>
        </p:nvSpPr>
        <p:spPr>
          <a:xfrm>
            <a:off x="2524382" y="6379200"/>
            <a:ext cx="1589171" cy="180000"/>
          </a:xfrm>
          <a:prstGeom prst="rect">
            <a:avLst/>
          </a:prstGeom>
        </p:spPr>
        <p:txBody>
          <a:bodyPr/>
          <a:lstStyle/>
          <a:p>
            <a:fld id="{49C3679E-CE99-4385-8BD0-1A1175D70D1E}" type="datetime3">
              <a:rPr lang="en-US" smtClean="0"/>
              <a:t>7 November 2023</a:t>
            </a:fld>
            <a:endParaRPr lang="en-IN"/>
          </a:p>
        </p:txBody>
      </p:sp>
      <p:sp>
        <p:nvSpPr>
          <p:cNvPr id="3" name="Footer Placeholder 2">
            <a:extLst>
              <a:ext uri="{FF2B5EF4-FFF2-40B4-BE49-F238E27FC236}">
                <a16:creationId xmlns:a16="http://schemas.microsoft.com/office/drawing/2014/main" xmlns="" id="{94C0F4CC-50C9-4C20-A16A-91535919DC96}"/>
              </a:ext>
            </a:extLst>
          </p:cNvPr>
          <p:cNvSpPr>
            <a:spLocks noGrp="1"/>
          </p:cNvSpPr>
          <p:nvPr>
            <p:ph type="ftr" sz="quarter" idx="14"/>
          </p:nvPr>
        </p:nvSpPr>
        <p:spPr>
          <a:xfrm>
            <a:off x="4431055" y="6379200"/>
            <a:ext cx="4116943" cy="180000"/>
          </a:xfrm>
          <a:prstGeom prst="rect">
            <a:avLst/>
          </a:prstGeom>
        </p:spPr>
        <p:txBody>
          <a:bodyPr/>
          <a:lstStyle/>
          <a:p>
            <a:r>
              <a:rPr lang="en-IN"/>
              <a:t>Presentation title</a:t>
            </a:r>
          </a:p>
        </p:txBody>
      </p:sp>
      <p:sp>
        <p:nvSpPr>
          <p:cNvPr id="4" name="Slide Number Placeholder 3">
            <a:extLst>
              <a:ext uri="{FF2B5EF4-FFF2-40B4-BE49-F238E27FC236}">
                <a16:creationId xmlns:a16="http://schemas.microsoft.com/office/drawing/2014/main" xmlns="" id="{C553C557-8F9C-4613-8095-373D3EE80520}"/>
              </a:ext>
            </a:extLst>
          </p:cNvPr>
          <p:cNvSpPr>
            <a:spLocks noGrp="1"/>
          </p:cNvSpPr>
          <p:nvPr>
            <p:ph type="sldNum" sz="quarter" idx="15"/>
          </p:nvPr>
        </p:nvSpPr>
        <p:spPr>
          <a:xfrm>
            <a:off x="484376" y="6379200"/>
            <a:ext cx="884548" cy="180000"/>
          </a:xfrm>
          <a:prstGeom prst="rect">
            <a:avLst/>
          </a:prstGeo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7218412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xmlns="" id="{95A2BE92-ABF7-4A82-BC35-00F28F500FED}"/>
              </a:ext>
            </a:extLst>
          </p:cNvPr>
          <p:cNvSpPr>
            <a:spLocks noGrp="1"/>
          </p:cNvSpPr>
          <p:nvPr>
            <p:ph type="tbl" sz="quarter" idx="10"/>
          </p:nvPr>
        </p:nvSpPr>
        <p:spPr>
          <a:xfrm>
            <a:off x="609918" y="1137923"/>
            <a:ext cx="4957505"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xmlns="" id="{DA81FCAA-64D2-4A9C-B16E-9C4E3BB431BB}"/>
              </a:ext>
            </a:extLst>
          </p:cNvPr>
          <p:cNvSpPr>
            <a:spLocks noGrp="1"/>
          </p:cNvSpPr>
          <p:nvPr>
            <p:ph type="body" sz="quarter" idx="14" hasCustomPrompt="1"/>
          </p:nvPr>
        </p:nvSpPr>
        <p:spPr>
          <a:xfrm>
            <a:off x="7393001" y="3813288"/>
            <a:ext cx="3089275" cy="180000"/>
          </a:xfrm>
        </p:spPr>
        <p:txBody>
          <a:bodyPr/>
          <a:lstStyle>
            <a:lvl1pPr marL="0" indent="0">
              <a:buNone/>
              <a:defRPr sz="9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xmlns="" id="{03CDC117-35F2-47B2-85B2-29CB8EE7E096}"/>
              </a:ext>
            </a:extLst>
          </p:cNvPr>
          <p:cNvSpPr>
            <a:spLocks noGrp="1"/>
          </p:cNvSpPr>
          <p:nvPr>
            <p:ph type="body" sz="quarter" idx="15" hasCustomPrompt="1"/>
          </p:nvPr>
        </p:nvSpPr>
        <p:spPr>
          <a:xfrm>
            <a:off x="7393001" y="4055931"/>
            <a:ext cx="3089275" cy="180000"/>
          </a:xfrm>
        </p:spPr>
        <p:txBody>
          <a:bodyPr/>
          <a:lstStyle>
            <a:lvl1pPr marL="0" indent="0">
              <a:buNone/>
              <a:defRPr sz="900">
                <a:solidFill>
                  <a:schemeClr val="bg1"/>
                </a:solidFill>
              </a:defRPr>
            </a:lvl1pPr>
          </a:lstStyle>
          <a:p>
            <a:pPr lvl="0"/>
            <a:r>
              <a:rPr lang="en-US"/>
              <a:t>Job Title to go here</a:t>
            </a:r>
            <a:endParaRPr lang="en-GB"/>
          </a:p>
        </p:txBody>
      </p:sp>
      <p:sp>
        <p:nvSpPr>
          <p:cNvPr id="9" name="Text Placeholder 8">
            <a:extLst>
              <a:ext uri="{FF2B5EF4-FFF2-40B4-BE49-F238E27FC236}">
                <a16:creationId xmlns:a16="http://schemas.microsoft.com/office/drawing/2014/main" xmlns="" id="{5DB83DAE-9FEB-4E9C-85BA-A34BD239275A}"/>
              </a:ext>
            </a:extLst>
          </p:cNvPr>
          <p:cNvSpPr>
            <a:spLocks noGrp="1"/>
          </p:cNvSpPr>
          <p:nvPr>
            <p:ph type="body" sz="quarter" idx="17" hasCustomPrompt="1"/>
          </p:nvPr>
        </p:nvSpPr>
        <p:spPr>
          <a:xfrm>
            <a:off x="6123009" y="1137923"/>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xmlns="" id="{C1ABE303-7041-4312-AD03-0E872AEF99BE}"/>
              </a:ext>
            </a:extLst>
          </p:cNvPr>
          <p:cNvSpPr>
            <a:spLocks noGrp="1"/>
          </p:cNvSpPr>
          <p:nvPr>
            <p:ph type="body" sz="quarter" idx="18" hasCustomPrompt="1"/>
          </p:nvPr>
        </p:nvSpPr>
        <p:spPr>
          <a:xfrm>
            <a:off x="6123009" y="1635009"/>
            <a:ext cx="5465425" cy="1611554"/>
          </a:xfrm>
        </p:spPr>
        <p:txBody>
          <a:bodyPr/>
          <a:lstStyle>
            <a:lvl1pPr marL="0" indent="0">
              <a:buNone/>
              <a:defRPr sz="1199"/>
            </a:lvl1pPr>
          </a:lstStyle>
          <a:p>
            <a:pPr lvl="0"/>
            <a:r>
              <a:rPr lang="en-US"/>
              <a:t>Content EY Interstate Light, 12pt,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17" name="Picture Placeholder 19">
            <a:extLst>
              <a:ext uri="{FF2B5EF4-FFF2-40B4-BE49-F238E27FC236}">
                <a16:creationId xmlns:a16="http://schemas.microsoft.com/office/drawing/2014/main" xmlns="" id="{70E81591-07D5-438D-AAD4-4B9A889F4483}"/>
              </a:ext>
            </a:extLst>
          </p:cNvPr>
          <p:cNvSpPr>
            <a:spLocks noGrp="1"/>
          </p:cNvSpPr>
          <p:nvPr>
            <p:ph type="pic" sz="quarter" idx="16"/>
          </p:nvPr>
        </p:nvSpPr>
        <p:spPr>
          <a:xfrm>
            <a:off x="6123006" y="3578084"/>
            <a:ext cx="1037340" cy="778959"/>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a:p>
        </p:txBody>
      </p:sp>
      <p:sp>
        <p:nvSpPr>
          <p:cNvPr id="3" name="Date Placeholder 2">
            <a:extLst>
              <a:ext uri="{FF2B5EF4-FFF2-40B4-BE49-F238E27FC236}">
                <a16:creationId xmlns:a16="http://schemas.microsoft.com/office/drawing/2014/main" xmlns="" id="{DB440ECC-CB43-49D3-ABF3-A5F4F308E7E2}"/>
              </a:ext>
            </a:extLst>
          </p:cNvPr>
          <p:cNvSpPr>
            <a:spLocks noGrp="1"/>
          </p:cNvSpPr>
          <p:nvPr>
            <p:ph type="dt" sz="half" idx="19"/>
          </p:nvPr>
        </p:nvSpPr>
        <p:spPr>
          <a:xfrm>
            <a:off x="2524382" y="6379200"/>
            <a:ext cx="1589171" cy="180000"/>
          </a:xfrm>
          <a:prstGeom prst="rect">
            <a:avLst/>
          </a:prstGeom>
        </p:spPr>
        <p:txBody>
          <a:bodyPr/>
          <a:lstStyle/>
          <a:p>
            <a:fld id="{08E4C5DD-8E03-4FAA-8921-CB640E00BA12}" type="datetime3">
              <a:rPr lang="en-US" smtClean="0"/>
              <a:t>7 November 2023</a:t>
            </a:fld>
            <a:endParaRPr lang="en-IN"/>
          </a:p>
        </p:txBody>
      </p:sp>
      <p:sp>
        <p:nvSpPr>
          <p:cNvPr id="4" name="Footer Placeholder 3">
            <a:extLst>
              <a:ext uri="{FF2B5EF4-FFF2-40B4-BE49-F238E27FC236}">
                <a16:creationId xmlns:a16="http://schemas.microsoft.com/office/drawing/2014/main" xmlns="" id="{A4279E38-5A0D-4584-B4BB-113C1A4C50C4}"/>
              </a:ext>
            </a:extLst>
          </p:cNvPr>
          <p:cNvSpPr>
            <a:spLocks noGrp="1"/>
          </p:cNvSpPr>
          <p:nvPr>
            <p:ph type="ftr" sz="quarter" idx="20"/>
          </p:nvPr>
        </p:nvSpPr>
        <p:spPr>
          <a:xfrm>
            <a:off x="4431055" y="6379200"/>
            <a:ext cx="4116943" cy="180000"/>
          </a:xfrm>
          <a:prstGeom prst="rect">
            <a:avLst/>
          </a:prstGeom>
        </p:spPr>
        <p:txBody>
          <a:bodyPr/>
          <a:lstStyle/>
          <a:p>
            <a:r>
              <a:rPr lang="en-IN"/>
              <a:t>Presentation title</a:t>
            </a:r>
          </a:p>
        </p:txBody>
      </p:sp>
      <p:sp>
        <p:nvSpPr>
          <p:cNvPr id="6" name="Slide Number Placeholder 5">
            <a:extLst>
              <a:ext uri="{FF2B5EF4-FFF2-40B4-BE49-F238E27FC236}">
                <a16:creationId xmlns:a16="http://schemas.microsoft.com/office/drawing/2014/main" xmlns="" id="{BE3F8B89-1ED7-4BD8-90B0-47F3DF32AD7E}"/>
              </a:ext>
            </a:extLst>
          </p:cNvPr>
          <p:cNvSpPr>
            <a:spLocks noGrp="1"/>
          </p:cNvSpPr>
          <p:nvPr>
            <p:ph type="sldNum" sz="quarter" idx="21"/>
          </p:nvPr>
        </p:nvSpPr>
        <p:spPr>
          <a:xfrm>
            <a:off x="484376" y="6379200"/>
            <a:ext cx="884548" cy="180000"/>
          </a:xfrm>
          <a:prstGeom prst="rect">
            <a:avLst/>
          </a:prstGeo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0173890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xmlns="" id="{54B0064F-CA12-4F8F-B694-23C41AD0F16D}"/>
              </a:ext>
            </a:extLst>
          </p:cNvPr>
          <p:cNvGrpSpPr>
            <a:grpSpLocks noChangeAspect="1"/>
          </p:cNvGrpSpPr>
          <p:nvPr userDrawn="1"/>
        </p:nvGrpSpPr>
        <p:grpSpPr bwMode="auto">
          <a:xfrm>
            <a:off x="11051705" y="6327650"/>
            <a:ext cx="536727" cy="412867"/>
            <a:chOff x="7110" y="4004"/>
            <a:chExt cx="191" cy="196"/>
          </a:xfrm>
        </p:grpSpPr>
        <p:sp>
          <p:nvSpPr>
            <p:cNvPr id="8" name="Freeform 5">
              <a:extLst>
                <a:ext uri="{FF2B5EF4-FFF2-40B4-BE49-F238E27FC236}">
                  <a16:creationId xmlns:a16="http://schemas.microsoft.com/office/drawing/2014/main" xmlns="" id="{F93F004B-02B9-4455-A020-115CFB37BEE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9" name="Freeform 6">
              <a:extLst>
                <a:ext uri="{FF2B5EF4-FFF2-40B4-BE49-F238E27FC236}">
                  <a16:creationId xmlns:a16="http://schemas.microsoft.com/office/drawing/2014/main" xmlns="" id="{19F4E2CA-BA89-47F8-8C68-7CACFBAF82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0" name="Freeform 7">
              <a:extLst>
                <a:ext uri="{FF2B5EF4-FFF2-40B4-BE49-F238E27FC236}">
                  <a16:creationId xmlns:a16="http://schemas.microsoft.com/office/drawing/2014/main" xmlns="" id="{32993525-96BF-457D-86C8-A5E217C20BF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
        <p:nvSpPr>
          <p:cNvPr id="6" name="Date Placeholder 2">
            <a:extLst>
              <a:ext uri="{FF2B5EF4-FFF2-40B4-BE49-F238E27FC236}">
                <a16:creationId xmlns:a16="http://schemas.microsoft.com/office/drawing/2014/main" xmlns="" id="{D8973D65-036E-4D65-AAA3-1427C4AA0C9B}"/>
              </a:ext>
            </a:extLst>
          </p:cNvPr>
          <p:cNvSpPr>
            <a:spLocks noGrp="1"/>
          </p:cNvSpPr>
          <p:nvPr>
            <p:ph type="dt" sz="half" idx="19"/>
          </p:nvPr>
        </p:nvSpPr>
        <p:spPr>
          <a:xfrm>
            <a:off x="2524382" y="6379200"/>
            <a:ext cx="1589171" cy="180000"/>
          </a:xfrm>
          <a:prstGeom prst="rect">
            <a:avLst/>
          </a:prstGeom>
        </p:spPr>
        <p:txBody>
          <a:bodyPr/>
          <a:lstStyle>
            <a:lvl1pPr>
              <a:defRPr>
                <a:solidFill>
                  <a:schemeClr val="tx1"/>
                </a:solidFill>
              </a:defRPr>
            </a:lvl1pPr>
          </a:lstStyle>
          <a:p>
            <a:fld id="{08E4C5DD-8E03-4FAA-8921-CB640E00BA12}" type="datetime3">
              <a:rPr lang="en-US" smtClean="0"/>
              <a:pPr/>
              <a:t>7 November 2023</a:t>
            </a:fld>
            <a:endParaRPr lang="en-US"/>
          </a:p>
        </p:txBody>
      </p:sp>
      <p:sp>
        <p:nvSpPr>
          <p:cNvPr id="11" name="Footer Placeholder 3">
            <a:extLst>
              <a:ext uri="{FF2B5EF4-FFF2-40B4-BE49-F238E27FC236}">
                <a16:creationId xmlns:a16="http://schemas.microsoft.com/office/drawing/2014/main" xmlns="" id="{E9711A3A-DB5C-4C5F-BF5A-7DBDD6EFF607}"/>
              </a:ext>
            </a:extLst>
          </p:cNvPr>
          <p:cNvSpPr>
            <a:spLocks noGrp="1"/>
          </p:cNvSpPr>
          <p:nvPr>
            <p:ph type="ftr" sz="quarter" idx="20"/>
          </p:nvPr>
        </p:nvSpPr>
        <p:spPr>
          <a:xfrm>
            <a:off x="4431055" y="6379200"/>
            <a:ext cx="4116943" cy="180000"/>
          </a:xfrm>
          <a:prstGeom prst="rect">
            <a:avLst/>
          </a:prstGeom>
        </p:spPr>
        <p:txBody>
          <a:bodyPr/>
          <a:lstStyle>
            <a:lvl1pPr>
              <a:defRPr>
                <a:solidFill>
                  <a:schemeClr val="tx1"/>
                </a:solidFill>
              </a:defRPr>
            </a:lvl1pPr>
          </a:lstStyle>
          <a:p>
            <a:r>
              <a:rPr lang="en-US"/>
              <a:t>Presentation title</a:t>
            </a:r>
          </a:p>
        </p:txBody>
      </p:sp>
      <p:sp>
        <p:nvSpPr>
          <p:cNvPr id="13" name="Footer Placeholder 4">
            <a:extLst>
              <a:ext uri="{FF2B5EF4-FFF2-40B4-BE49-F238E27FC236}">
                <a16:creationId xmlns:a16="http://schemas.microsoft.com/office/drawing/2014/main" xmlns="" id="{72174554-C49F-4047-81F6-7C7DB6109F57}"/>
              </a:ext>
            </a:extLst>
          </p:cNvPr>
          <p:cNvSpPr>
            <a:spLocks noGrp="1"/>
          </p:cNvSpPr>
          <p:nvPr userDrawn="1"/>
        </p:nvSpPr>
        <p:spPr>
          <a:xfrm>
            <a:off x="609919" y="6633078"/>
            <a:ext cx="9595222" cy="19800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a:solidFill>
                  <a:schemeClr val="bg1"/>
                </a:solidFill>
              </a:rPr>
              <a:t>Copyright © 2022 Ernst &amp; Young Australia. All Rights Reserved. Liability limited by a scheme approved under Professional Standards Legislation</a:t>
            </a:r>
          </a:p>
        </p:txBody>
      </p:sp>
    </p:spTree>
    <p:extLst>
      <p:ext uri="{BB962C8B-B14F-4D97-AF65-F5344CB8AC3E}">
        <p14:creationId xmlns:p14="http://schemas.microsoft.com/office/powerpoint/2010/main" val="23754113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51705" y="6327648"/>
            <a:ext cx="536952" cy="411480"/>
          </a:xfrm>
          <a:prstGeom prst="rect">
            <a:avLst/>
          </a:prstGeom>
        </p:spPr>
      </p:pic>
      <p:sp>
        <p:nvSpPr>
          <p:cNvPr id="7" name="Text Placeholder 11">
            <a:extLst>
              <a:ext uri="{FF2B5EF4-FFF2-40B4-BE49-F238E27FC236}">
                <a16:creationId xmlns:a16="http://schemas.microsoft.com/office/drawing/2014/main" xmlns="" id="{8FBE9395-9BF1-4306-9F29-1F8E92C9F8DB}"/>
              </a:ext>
            </a:extLst>
          </p:cNvPr>
          <p:cNvSpPr txBox="1">
            <a:spLocks/>
          </p:cNvSpPr>
          <p:nvPr userDrawn="1"/>
        </p:nvSpPr>
        <p:spPr>
          <a:xfrm>
            <a:off x="501262" y="1488927"/>
            <a:ext cx="3119475"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xmlns="" id="{87DD12F9-AC78-4784-A2C0-5FB6EC5AA315}"/>
              </a:ext>
            </a:extLst>
          </p:cNvPr>
          <p:cNvSpPr>
            <a:spLocks noGrp="1"/>
          </p:cNvSpPr>
          <p:nvPr>
            <p:ph type="body" sz="quarter" idx="10"/>
          </p:nvPr>
        </p:nvSpPr>
        <p:spPr>
          <a:xfrm>
            <a:off x="549286" y="2526765"/>
            <a:ext cx="7059675"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9" name="Text Placeholder 6">
            <a:extLst>
              <a:ext uri="{FF2B5EF4-FFF2-40B4-BE49-F238E27FC236}">
                <a16:creationId xmlns:a16="http://schemas.microsoft.com/office/drawing/2014/main" xmlns="" id="{3BB2527F-4DCE-4CB5-A96D-2E432FD5A07B}"/>
              </a:ext>
            </a:extLst>
          </p:cNvPr>
          <p:cNvSpPr>
            <a:spLocks noGrp="1"/>
          </p:cNvSpPr>
          <p:nvPr>
            <p:ph type="body" sz="quarter" idx="11" hasCustomPrompt="1"/>
          </p:nvPr>
        </p:nvSpPr>
        <p:spPr>
          <a:xfrm>
            <a:off x="549286" y="4632765"/>
            <a:ext cx="7059675"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10" name="Text Placeholder 6">
            <a:extLst>
              <a:ext uri="{FF2B5EF4-FFF2-40B4-BE49-F238E27FC236}">
                <a16:creationId xmlns:a16="http://schemas.microsoft.com/office/drawing/2014/main" xmlns="" id="{47DFFB3C-E689-440E-8EDB-465853B34606}"/>
              </a:ext>
            </a:extLst>
          </p:cNvPr>
          <p:cNvSpPr>
            <a:spLocks noGrp="1"/>
          </p:cNvSpPr>
          <p:nvPr>
            <p:ph type="body" sz="quarter" idx="12" hasCustomPrompt="1"/>
          </p:nvPr>
        </p:nvSpPr>
        <p:spPr>
          <a:xfrm>
            <a:off x="549286" y="4971442"/>
            <a:ext cx="7059675"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grpSp>
        <p:nvGrpSpPr>
          <p:cNvPr id="11" name="Group 4">
            <a:extLst>
              <a:ext uri="{FF2B5EF4-FFF2-40B4-BE49-F238E27FC236}">
                <a16:creationId xmlns:a16="http://schemas.microsoft.com/office/drawing/2014/main" xmlns="" id="{09667CEE-F273-4416-9D45-A0E825F14911}"/>
              </a:ext>
            </a:extLst>
          </p:cNvPr>
          <p:cNvGrpSpPr>
            <a:grpSpLocks noChangeAspect="1"/>
          </p:cNvGrpSpPr>
          <p:nvPr userDrawn="1"/>
        </p:nvGrpSpPr>
        <p:grpSpPr bwMode="auto">
          <a:xfrm>
            <a:off x="11051705" y="6327650"/>
            <a:ext cx="536727" cy="412867"/>
            <a:chOff x="7110" y="4004"/>
            <a:chExt cx="191" cy="196"/>
          </a:xfrm>
        </p:grpSpPr>
        <p:sp>
          <p:nvSpPr>
            <p:cNvPr id="12" name="Freeform 5">
              <a:extLst>
                <a:ext uri="{FF2B5EF4-FFF2-40B4-BE49-F238E27FC236}">
                  <a16:creationId xmlns:a16="http://schemas.microsoft.com/office/drawing/2014/main" xmlns="" id="{D43F5A26-EE33-4654-ACA2-880B36B2758E}"/>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3" name="Freeform 6">
              <a:extLst>
                <a:ext uri="{FF2B5EF4-FFF2-40B4-BE49-F238E27FC236}">
                  <a16:creationId xmlns:a16="http://schemas.microsoft.com/office/drawing/2014/main" xmlns="" id="{325D6EF1-9951-4386-9E98-24FDBF58272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4" name="Freeform 7">
              <a:extLst>
                <a:ext uri="{FF2B5EF4-FFF2-40B4-BE49-F238E27FC236}">
                  <a16:creationId xmlns:a16="http://schemas.microsoft.com/office/drawing/2014/main" xmlns="" id="{572CC147-C47E-4B17-9D76-D39D3C36CEF3}"/>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
        <p:nvSpPr>
          <p:cNvPr id="15" name="Footer Placeholder 4">
            <a:extLst>
              <a:ext uri="{FF2B5EF4-FFF2-40B4-BE49-F238E27FC236}">
                <a16:creationId xmlns:a16="http://schemas.microsoft.com/office/drawing/2014/main" xmlns="" id="{726F6358-668D-4C2D-80CC-23FEDA1B8EFC}"/>
              </a:ext>
            </a:extLst>
          </p:cNvPr>
          <p:cNvSpPr>
            <a:spLocks noGrp="1"/>
          </p:cNvSpPr>
          <p:nvPr userDrawn="1"/>
        </p:nvSpPr>
        <p:spPr>
          <a:xfrm>
            <a:off x="609919" y="6613200"/>
            <a:ext cx="9595222" cy="19800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a:solidFill>
                  <a:schemeClr val="bg1"/>
                </a:solidFill>
              </a:rPr>
              <a:t>Copyright © 2022 Ernst &amp; Young Australia. All Rights Reserved. Liability limited by a scheme approved under Professional Standards Legislation</a:t>
            </a:r>
          </a:p>
        </p:txBody>
      </p:sp>
    </p:spTree>
    <p:extLst>
      <p:ext uri="{BB962C8B-B14F-4D97-AF65-F5344CB8AC3E}">
        <p14:creationId xmlns:p14="http://schemas.microsoft.com/office/powerpoint/2010/main" val="15870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xmlns="" id="{BD7B1EAA-D62E-426F-9D29-F674CEB29C31}"/>
              </a:ext>
            </a:extLst>
          </p:cNvPr>
          <p:cNvSpPr>
            <a:spLocks noGrp="1"/>
          </p:cNvSpPr>
          <p:nvPr>
            <p:ph type="body" sz="quarter" idx="10"/>
          </p:nvPr>
        </p:nvSpPr>
        <p:spPr>
          <a:xfrm>
            <a:off x="2569338" y="2060235"/>
            <a:ext cx="7059675"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xmlns="" id="{C43D8C34-69FC-4DEE-BC95-D2F629475EBD}"/>
              </a:ext>
            </a:extLst>
          </p:cNvPr>
          <p:cNvSpPr>
            <a:spLocks noGrp="1"/>
          </p:cNvSpPr>
          <p:nvPr>
            <p:ph type="body" sz="quarter" idx="11" hasCustomPrompt="1"/>
          </p:nvPr>
        </p:nvSpPr>
        <p:spPr>
          <a:xfrm>
            <a:off x="2569338" y="5516838"/>
            <a:ext cx="7059675"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xmlns="" id="{8E78FCBB-C01D-4FF8-828E-0E27552CA9CC}"/>
              </a:ext>
            </a:extLst>
          </p:cNvPr>
          <p:cNvSpPr>
            <a:spLocks noGrp="1"/>
          </p:cNvSpPr>
          <p:nvPr>
            <p:ph type="body" sz="quarter" idx="12" hasCustomPrompt="1"/>
          </p:nvPr>
        </p:nvSpPr>
        <p:spPr>
          <a:xfrm>
            <a:off x="2569338" y="5828877"/>
            <a:ext cx="7059675"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Job Title</a:t>
            </a:r>
          </a:p>
        </p:txBody>
      </p:sp>
      <p:sp>
        <p:nvSpPr>
          <p:cNvPr id="7" name="Text Placeholder 11">
            <a:extLst>
              <a:ext uri="{FF2B5EF4-FFF2-40B4-BE49-F238E27FC236}">
                <a16:creationId xmlns:a16="http://schemas.microsoft.com/office/drawing/2014/main" xmlns="" id="{0AD41D48-C813-4F78-A2C8-0758D2B7DC18}"/>
              </a:ext>
            </a:extLst>
          </p:cNvPr>
          <p:cNvSpPr txBox="1">
            <a:spLocks/>
          </p:cNvSpPr>
          <p:nvPr userDrawn="1"/>
        </p:nvSpPr>
        <p:spPr>
          <a:xfrm>
            <a:off x="4539439" y="979789"/>
            <a:ext cx="3119475"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a:solidFill>
                  <a:schemeClr val="tx2"/>
                </a:solidFill>
                <a:latin typeface="Georgia" panose="02040502050405020303" pitchFamily="18" charset="0"/>
              </a:rPr>
              <a:t>“ </a:t>
            </a:r>
          </a:p>
        </p:txBody>
      </p:sp>
      <p:grpSp>
        <p:nvGrpSpPr>
          <p:cNvPr id="9" name="Group 4">
            <a:extLst>
              <a:ext uri="{FF2B5EF4-FFF2-40B4-BE49-F238E27FC236}">
                <a16:creationId xmlns:a16="http://schemas.microsoft.com/office/drawing/2014/main" xmlns="" id="{FF60CB08-2DD7-4911-8D80-BCAC7944540B}"/>
              </a:ext>
            </a:extLst>
          </p:cNvPr>
          <p:cNvGrpSpPr>
            <a:grpSpLocks noChangeAspect="1"/>
          </p:cNvGrpSpPr>
          <p:nvPr userDrawn="1"/>
        </p:nvGrpSpPr>
        <p:grpSpPr bwMode="auto">
          <a:xfrm>
            <a:off x="11051705" y="6327650"/>
            <a:ext cx="536727" cy="412867"/>
            <a:chOff x="7110" y="4004"/>
            <a:chExt cx="191" cy="196"/>
          </a:xfrm>
        </p:grpSpPr>
        <p:sp>
          <p:nvSpPr>
            <p:cNvPr id="10" name="Freeform 5">
              <a:extLst>
                <a:ext uri="{FF2B5EF4-FFF2-40B4-BE49-F238E27FC236}">
                  <a16:creationId xmlns:a16="http://schemas.microsoft.com/office/drawing/2014/main" xmlns="" id="{C7E6D8E8-E311-4EB7-AFAA-50963EA7B15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1" name="Freeform 6">
              <a:extLst>
                <a:ext uri="{FF2B5EF4-FFF2-40B4-BE49-F238E27FC236}">
                  <a16:creationId xmlns:a16="http://schemas.microsoft.com/office/drawing/2014/main" xmlns="" id="{53EFA7D4-C8AD-4C58-A0EE-C2B70039364F}"/>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2" name="Freeform 7">
              <a:extLst>
                <a:ext uri="{FF2B5EF4-FFF2-40B4-BE49-F238E27FC236}">
                  <a16:creationId xmlns:a16="http://schemas.microsoft.com/office/drawing/2014/main" xmlns="" id="{E459CDB2-C2F0-4E1A-AC90-F93C856AA596}"/>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sp>
        <p:nvSpPr>
          <p:cNvPr id="13" name="Footer Placeholder 4">
            <a:extLst>
              <a:ext uri="{FF2B5EF4-FFF2-40B4-BE49-F238E27FC236}">
                <a16:creationId xmlns:a16="http://schemas.microsoft.com/office/drawing/2014/main" xmlns="" id="{B0006567-7E59-4035-80FF-D8533179D8EC}"/>
              </a:ext>
            </a:extLst>
          </p:cNvPr>
          <p:cNvSpPr>
            <a:spLocks noGrp="1"/>
          </p:cNvSpPr>
          <p:nvPr userDrawn="1"/>
        </p:nvSpPr>
        <p:spPr>
          <a:xfrm>
            <a:off x="609919" y="6613200"/>
            <a:ext cx="9595222" cy="19800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a:solidFill>
                  <a:schemeClr val="bg1"/>
                </a:solidFill>
              </a:rPr>
              <a:t>Copyright © 2022 Ernst &amp; Young Australia. All Rights Reserved. Liability limited by a scheme approved under Professional Standards Legislation</a:t>
            </a:r>
          </a:p>
        </p:txBody>
      </p:sp>
    </p:spTree>
    <p:extLst>
      <p:ext uri="{BB962C8B-B14F-4D97-AF65-F5344CB8AC3E}">
        <p14:creationId xmlns:p14="http://schemas.microsoft.com/office/powerpoint/2010/main" val="259854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s Agenda,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xmlns="" id="{95A2BE92-ABF7-4A82-BC35-00F28F500FED}"/>
              </a:ext>
            </a:extLst>
          </p:cNvPr>
          <p:cNvSpPr>
            <a:spLocks noGrp="1"/>
          </p:cNvSpPr>
          <p:nvPr>
            <p:ph type="tbl" sz="quarter" idx="10"/>
          </p:nvPr>
        </p:nvSpPr>
        <p:spPr>
          <a:xfrm>
            <a:off x="609917" y="1137920"/>
            <a:ext cx="4957505" cy="4267457"/>
          </a:xfrm>
        </p:spPr>
        <p:txBody>
          <a:bodyPr/>
          <a:lstStyle/>
          <a:p>
            <a:r>
              <a:rPr lang="en-US"/>
              <a:t>Click icon to add table</a:t>
            </a:r>
            <a:endParaRPr lang="en-IN" dirty="0"/>
          </a:p>
        </p:txBody>
      </p:sp>
      <p:sp>
        <p:nvSpPr>
          <p:cNvPr id="10" name="Text Placeholder 16">
            <a:extLst>
              <a:ext uri="{FF2B5EF4-FFF2-40B4-BE49-F238E27FC236}">
                <a16:creationId xmlns:a16="http://schemas.microsoft.com/office/drawing/2014/main" xmlns=""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xmlns=""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xmlns=""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xmlns=""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xmlns=""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3" name="Date Placeholder 2">
            <a:extLst>
              <a:ext uri="{FF2B5EF4-FFF2-40B4-BE49-F238E27FC236}">
                <a16:creationId xmlns:a16="http://schemas.microsoft.com/office/drawing/2014/main" xmlns="" id="{DA661012-3455-4F88-94AD-14869D2D5405}"/>
              </a:ext>
            </a:extLst>
          </p:cNvPr>
          <p:cNvSpPr>
            <a:spLocks noGrp="1"/>
          </p:cNvSpPr>
          <p:nvPr>
            <p:ph type="dt" sz="half" idx="19"/>
          </p:nvPr>
        </p:nvSpPr>
        <p:spPr/>
        <p:txBody>
          <a:bodyPr/>
          <a:lstStyle/>
          <a:p>
            <a:fld id="{86AD1DFC-053D-4B86-B715-9C611EC38679}" type="datetime3">
              <a:rPr lang="en-US" smtClean="0"/>
              <a:t>7 November 2023</a:t>
            </a:fld>
            <a:endParaRPr lang="en-IN" dirty="0"/>
          </a:p>
        </p:txBody>
      </p:sp>
      <p:sp>
        <p:nvSpPr>
          <p:cNvPr id="4" name="Footer Placeholder 3">
            <a:extLst>
              <a:ext uri="{FF2B5EF4-FFF2-40B4-BE49-F238E27FC236}">
                <a16:creationId xmlns:a16="http://schemas.microsoft.com/office/drawing/2014/main" xmlns="" id="{F21FBA45-9D10-4CA1-B5FE-DF08BC4B79DE}"/>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xmlns=""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9062807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20" y="1137920"/>
            <a:ext cx="8238744"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CBF0A34-C36D-461B-A015-21A5DA63B593}"/>
              </a:ext>
            </a:extLst>
          </p:cNvPr>
          <p:cNvSpPr>
            <a:spLocks noGrp="1"/>
          </p:cNvSpPr>
          <p:nvPr>
            <p:ph type="dt" sz="half" idx="10"/>
          </p:nvPr>
        </p:nvSpPr>
        <p:spPr>
          <a:xfrm>
            <a:off x="2524382" y="6379200"/>
            <a:ext cx="1589171" cy="180000"/>
          </a:xfrm>
          <a:prstGeom prst="rect">
            <a:avLst/>
          </a:prstGeom>
        </p:spPr>
        <p:txBody>
          <a:bodyPr/>
          <a:lstStyle/>
          <a:p>
            <a:fld id="{B8860E02-1003-4EAE-8667-0F1BC9077C64}" type="datetime3">
              <a:rPr lang="en-US" smtClean="0"/>
              <a:t>7 November 2023</a:t>
            </a:fld>
            <a:endParaRPr lang="en-IN"/>
          </a:p>
        </p:txBody>
      </p:sp>
      <p:sp>
        <p:nvSpPr>
          <p:cNvPr id="5" name="Footer Placeholder 4">
            <a:extLst>
              <a:ext uri="{FF2B5EF4-FFF2-40B4-BE49-F238E27FC236}">
                <a16:creationId xmlns:a16="http://schemas.microsoft.com/office/drawing/2014/main" xmlns="" id="{23ECF0E1-C505-48F8-AD92-7D8685FF4866}"/>
              </a:ext>
            </a:extLst>
          </p:cNvPr>
          <p:cNvSpPr>
            <a:spLocks noGrp="1"/>
          </p:cNvSpPr>
          <p:nvPr>
            <p:ph type="ftr" sz="quarter" idx="11"/>
          </p:nvPr>
        </p:nvSpPr>
        <p:spPr>
          <a:xfrm>
            <a:off x="4431055" y="6379200"/>
            <a:ext cx="4116943" cy="180000"/>
          </a:xfrm>
          <a:prstGeom prst="rect">
            <a:avLst/>
          </a:prstGeom>
        </p:spPr>
        <p:txBody>
          <a:bodyPr/>
          <a:lstStyle/>
          <a:p>
            <a:r>
              <a:rPr lang="en-IN"/>
              <a:t>Presentation title</a:t>
            </a:r>
          </a:p>
        </p:txBody>
      </p:sp>
      <p:sp>
        <p:nvSpPr>
          <p:cNvPr id="6" name="Slide Number Placeholder 5">
            <a:extLst>
              <a:ext uri="{FF2B5EF4-FFF2-40B4-BE49-F238E27FC236}">
                <a16:creationId xmlns:a16="http://schemas.microsoft.com/office/drawing/2014/main" xmlns="" id="{2B682A11-B39D-4FE0-A53D-0F1661DE0519}"/>
              </a:ext>
            </a:extLst>
          </p:cNvPr>
          <p:cNvSpPr>
            <a:spLocks noGrp="1"/>
          </p:cNvSpPr>
          <p:nvPr>
            <p:ph type="sldNum" sz="quarter" idx="12"/>
          </p:nvPr>
        </p:nvSpPr>
        <p:spPr>
          <a:xfrm>
            <a:off x="484376" y="6379200"/>
            <a:ext cx="884548" cy="180000"/>
          </a:xfrm>
          <a:prstGeom prst="rect">
            <a:avLst/>
          </a:prstGeo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0861905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xmlns="" id="{D03DAEA1-6A90-4FC2-97C7-E8CE03914355}"/>
              </a:ext>
            </a:extLst>
          </p:cNvPr>
          <p:cNvSpPr>
            <a:spLocks noGrp="1"/>
          </p:cNvSpPr>
          <p:nvPr>
            <p:ph type="dt" sz="half" idx="10"/>
          </p:nvPr>
        </p:nvSpPr>
        <p:spPr>
          <a:xfrm>
            <a:off x="2524382" y="6379200"/>
            <a:ext cx="1589171" cy="180000"/>
          </a:xfrm>
          <a:prstGeom prst="rect">
            <a:avLst/>
          </a:prstGeom>
        </p:spPr>
        <p:txBody>
          <a:bodyPr/>
          <a:lstStyle/>
          <a:p>
            <a:fld id="{35C1A2B2-412B-49EA-99B0-067813210617}" type="datetime3">
              <a:rPr lang="en-US" smtClean="0"/>
              <a:t>7 November 2023</a:t>
            </a:fld>
            <a:endParaRPr lang="en-IN"/>
          </a:p>
        </p:txBody>
      </p:sp>
      <p:sp>
        <p:nvSpPr>
          <p:cNvPr id="4" name="Footer Placeholder 3">
            <a:extLst>
              <a:ext uri="{FF2B5EF4-FFF2-40B4-BE49-F238E27FC236}">
                <a16:creationId xmlns:a16="http://schemas.microsoft.com/office/drawing/2014/main" xmlns="" id="{3B819100-2154-4CEF-A4AE-869A873311B2}"/>
              </a:ext>
            </a:extLst>
          </p:cNvPr>
          <p:cNvSpPr>
            <a:spLocks noGrp="1"/>
          </p:cNvSpPr>
          <p:nvPr>
            <p:ph type="ftr" sz="quarter" idx="11"/>
          </p:nvPr>
        </p:nvSpPr>
        <p:spPr>
          <a:xfrm>
            <a:off x="4431055" y="6379200"/>
            <a:ext cx="4116943" cy="180000"/>
          </a:xfrm>
          <a:prstGeom prst="rect">
            <a:avLst/>
          </a:prstGeom>
        </p:spPr>
        <p:txBody>
          <a:bodyPr/>
          <a:lstStyle/>
          <a:p>
            <a:r>
              <a:rPr lang="en-IN"/>
              <a:t>Presentation title</a:t>
            </a:r>
          </a:p>
        </p:txBody>
      </p:sp>
      <p:sp>
        <p:nvSpPr>
          <p:cNvPr id="5" name="Slide Number Placeholder 4">
            <a:extLst>
              <a:ext uri="{FF2B5EF4-FFF2-40B4-BE49-F238E27FC236}">
                <a16:creationId xmlns:a16="http://schemas.microsoft.com/office/drawing/2014/main" xmlns="" id="{A3B93803-CB8A-4830-8E96-5C407868A052}"/>
              </a:ext>
            </a:extLst>
          </p:cNvPr>
          <p:cNvSpPr>
            <a:spLocks noGrp="1"/>
          </p:cNvSpPr>
          <p:nvPr>
            <p:ph type="sldNum" sz="quarter" idx="12"/>
          </p:nvPr>
        </p:nvSpPr>
        <p:spPr>
          <a:xfrm>
            <a:off x="484376" y="6379200"/>
            <a:ext cx="884548" cy="180000"/>
          </a:xfrm>
          <a:prstGeom prst="rect">
            <a:avLst/>
          </a:prstGeo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4838033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9"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2E1BDE01-7D08-4922-9259-4581BC33C3E0}"/>
              </a:ext>
            </a:extLst>
          </p:cNvPr>
          <p:cNvSpPr>
            <a:spLocks noGrp="1"/>
          </p:cNvSpPr>
          <p:nvPr>
            <p:ph type="dt" sz="half" idx="10"/>
          </p:nvPr>
        </p:nvSpPr>
        <p:spPr>
          <a:xfrm>
            <a:off x="2524382" y="6379200"/>
            <a:ext cx="1589171" cy="180000"/>
          </a:xfrm>
          <a:prstGeom prst="rect">
            <a:avLst/>
          </a:prstGeom>
        </p:spPr>
        <p:txBody>
          <a:bodyPr/>
          <a:lstStyle/>
          <a:p>
            <a:fld id="{231F249C-FD77-4F22-A6EF-43F8DC053B7D}" type="datetime3">
              <a:rPr lang="en-US" smtClean="0"/>
              <a:t>7 November 2023</a:t>
            </a:fld>
            <a:endParaRPr lang="en-IN"/>
          </a:p>
        </p:txBody>
      </p:sp>
      <p:sp>
        <p:nvSpPr>
          <p:cNvPr id="6" name="Footer Placeholder 5">
            <a:extLst>
              <a:ext uri="{FF2B5EF4-FFF2-40B4-BE49-F238E27FC236}">
                <a16:creationId xmlns:a16="http://schemas.microsoft.com/office/drawing/2014/main" xmlns="" id="{029C6724-47E1-45B5-B455-099BFD53BBF7}"/>
              </a:ext>
            </a:extLst>
          </p:cNvPr>
          <p:cNvSpPr>
            <a:spLocks noGrp="1"/>
          </p:cNvSpPr>
          <p:nvPr>
            <p:ph type="ftr" sz="quarter" idx="11"/>
          </p:nvPr>
        </p:nvSpPr>
        <p:spPr>
          <a:xfrm>
            <a:off x="4431055" y="6379200"/>
            <a:ext cx="4116943" cy="180000"/>
          </a:xfrm>
          <a:prstGeom prst="rect">
            <a:avLst/>
          </a:prstGeom>
        </p:spPr>
        <p:txBody>
          <a:bodyPr/>
          <a:lstStyle/>
          <a:p>
            <a:r>
              <a:rPr lang="en-IN"/>
              <a:t>Presentation title</a:t>
            </a:r>
          </a:p>
        </p:txBody>
      </p:sp>
      <p:sp>
        <p:nvSpPr>
          <p:cNvPr id="7" name="Slide Number Placeholder 6">
            <a:extLst>
              <a:ext uri="{FF2B5EF4-FFF2-40B4-BE49-F238E27FC236}">
                <a16:creationId xmlns:a16="http://schemas.microsoft.com/office/drawing/2014/main" xmlns="" id="{98340A57-5875-43E6-BEEA-8CEBCDCA3097}"/>
              </a:ext>
            </a:extLst>
          </p:cNvPr>
          <p:cNvSpPr>
            <a:spLocks noGrp="1"/>
          </p:cNvSpPr>
          <p:nvPr>
            <p:ph type="sldNum" sz="quarter" idx="12"/>
          </p:nvPr>
        </p:nvSpPr>
        <p:spPr>
          <a:xfrm>
            <a:off x="484376" y="6379200"/>
            <a:ext cx="884548" cy="180000"/>
          </a:xfrm>
          <a:prstGeom prst="rect">
            <a:avLst/>
          </a:prstGeo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5354230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3"/>
            <a:ext cx="5393208"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3"/>
            <a:ext cx="5393208"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p>
        </p:txBody>
      </p:sp>
      <p:sp>
        <p:nvSpPr>
          <p:cNvPr id="5" name="Date Placeholder 4">
            <a:extLst>
              <a:ext uri="{FF2B5EF4-FFF2-40B4-BE49-F238E27FC236}">
                <a16:creationId xmlns:a16="http://schemas.microsoft.com/office/drawing/2014/main" xmlns="" id="{BFCA5F9A-0842-4BED-A447-9C3F6915DCDD}"/>
              </a:ext>
            </a:extLst>
          </p:cNvPr>
          <p:cNvSpPr>
            <a:spLocks noGrp="1"/>
          </p:cNvSpPr>
          <p:nvPr>
            <p:ph type="dt" sz="half" idx="14"/>
          </p:nvPr>
        </p:nvSpPr>
        <p:spPr>
          <a:xfrm>
            <a:off x="2524382" y="6379200"/>
            <a:ext cx="1589171" cy="180000"/>
          </a:xfrm>
          <a:prstGeom prst="rect">
            <a:avLst/>
          </a:prstGeom>
        </p:spPr>
        <p:txBody>
          <a:bodyPr/>
          <a:lstStyle/>
          <a:p>
            <a:fld id="{FDBF3969-7A23-4B37-9754-54A2A593BBDE}" type="datetime3">
              <a:rPr lang="en-US" smtClean="0"/>
              <a:t>7 November 2023</a:t>
            </a:fld>
            <a:endParaRPr lang="en-IN"/>
          </a:p>
        </p:txBody>
      </p:sp>
      <p:sp>
        <p:nvSpPr>
          <p:cNvPr id="6" name="Footer Placeholder 5">
            <a:extLst>
              <a:ext uri="{FF2B5EF4-FFF2-40B4-BE49-F238E27FC236}">
                <a16:creationId xmlns:a16="http://schemas.microsoft.com/office/drawing/2014/main" xmlns="" id="{1BE8AD82-A588-4EFB-A956-62AC671AB8A4}"/>
              </a:ext>
            </a:extLst>
          </p:cNvPr>
          <p:cNvSpPr>
            <a:spLocks noGrp="1"/>
          </p:cNvSpPr>
          <p:nvPr>
            <p:ph type="ftr" sz="quarter" idx="15"/>
          </p:nvPr>
        </p:nvSpPr>
        <p:spPr>
          <a:xfrm>
            <a:off x="4431055" y="6379200"/>
            <a:ext cx="4116943" cy="180000"/>
          </a:xfrm>
          <a:prstGeom prst="rect">
            <a:avLst/>
          </a:prstGeom>
        </p:spPr>
        <p:txBody>
          <a:bodyPr/>
          <a:lstStyle/>
          <a:p>
            <a:r>
              <a:rPr lang="en-IN"/>
              <a:t>Presentation title</a:t>
            </a:r>
          </a:p>
        </p:txBody>
      </p:sp>
      <p:sp>
        <p:nvSpPr>
          <p:cNvPr id="7" name="Slide Number Placeholder 6">
            <a:extLst>
              <a:ext uri="{FF2B5EF4-FFF2-40B4-BE49-F238E27FC236}">
                <a16:creationId xmlns:a16="http://schemas.microsoft.com/office/drawing/2014/main" xmlns="" id="{2F77DB56-43F3-4932-8420-FA767EBAB47B}"/>
              </a:ext>
            </a:extLst>
          </p:cNvPr>
          <p:cNvSpPr>
            <a:spLocks noGrp="1"/>
          </p:cNvSpPr>
          <p:nvPr>
            <p:ph type="sldNum" sz="quarter" idx="16"/>
          </p:nvPr>
        </p:nvSpPr>
        <p:spPr>
          <a:xfrm>
            <a:off x="484376" y="6379200"/>
            <a:ext cx="884548" cy="180000"/>
          </a:xfrm>
          <a:prstGeom prst="rect">
            <a:avLst/>
          </a:prstGeo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5191881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3B7547C-9236-44B2-927D-EE1C7DF06D31}"/>
              </a:ext>
            </a:extLst>
          </p:cNvPr>
          <p:cNvSpPr>
            <a:spLocks noGrp="1"/>
          </p:cNvSpPr>
          <p:nvPr>
            <p:ph type="dt" sz="half" idx="10"/>
          </p:nvPr>
        </p:nvSpPr>
        <p:spPr>
          <a:xfrm>
            <a:off x="2524382" y="6379200"/>
            <a:ext cx="1589171" cy="180000"/>
          </a:xfrm>
          <a:prstGeom prst="rect">
            <a:avLst/>
          </a:prstGeom>
        </p:spPr>
        <p:txBody>
          <a:bodyPr/>
          <a:lstStyle/>
          <a:p>
            <a:fld id="{05D0B1AC-0B8C-40CC-9B36-B9B2DB76B79B}" type="datetime3">
              <a:rPr lang="en-US" smtClean="0"/>
              <a:t>7 November 2023</a:t>
            </a:fld>
            <a:endParaRPr lang="en-IN"/>
          </a:p>
        </p:txBody>
      </p:sp>
      <p:sp>
        <p:nvSpPr>
          <p:cNvPr id="3" name="Footer Placeholder 2">
            <a:extLst>
              <a:ext uri="{FF2B5EF4-FFF2-40B4-BE49-F238E27FC236}">
                <a16:creationId xmlns:a16="http://schemas.microsoft.com/office/drawing/2014/main" xmlns="" id="{7FE2AC0F-F4F4-46F1-8E38-470CA213226A}"/>
              </a:ext>
            </a:extLst>
          </p:cNvPr>
          <p:cNvSpPr>
            <a:spLocks noGrp="1"/>
          </p:cNvSpPr>
          <p:nvPr>
            <p:ph type="ftr" sz="quarter" idx="11"/>
          </p:nvPr>
        </p:nvSpPr>
        <p:spPr>
          <a:xfrm>
            <a:off x="4431055" y="6379200"/>
            <a:ext cx="4116943" cy="180000"/>
          </a:xfrm>
          <a:prstGeom prst="rect">
            <a:avLst/>
          </a:prstGeom>
        </p:spPr>
        <p:txBody>
          <a:bodyPr/>
          <a:lstStyle/>
          <a:p>
            <a:r>
              <a:rPr lang="en-IN"/>
              <a:t>Presentation title</a:t>
            </a:r>
          </a:p>
        </p:txBody>
      </p:sp>
      <p:sp>
        <p:nvSpPr>
          <p:cNvPr id="4" name="Slide Number Placeholder 3">
            <a:extLst>
              <a:ext uri="{FF2B5EF4-FFF2-40B4-BE49-F238E27FC236}">
                <a16:creationId xmlns:a16="http://schemas.microsoft.com/office/drawing/2014/main" xmlns="" id="{C3B301A4-CE65-4914-B017-DED28C25B268}"/>
              </a:ext>
            </a:extLst>
          </p:cNvPr>
          <p:cNvSpPr>
            <a:spLocks noGrp="1"/>
          </p:cNvSpPr>
          <p:nvPr>
            <p:ph type="sldNum" sz="quarter" idx="12"/>
          </p:nvPr>
        </p:nvSpPr>
        <p:spPr>
          <a:xfrm>
            <a:off x="484376" y="6379200"/>
            <a:ext cx="884548" cy="180000"/>
          </a:xfrm>
          <a:prstGeom prst="rect">
            <a:avLst/>
          </a:prstGeo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6338689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03A9D79-13D5-4189-B325-32C1E30071D2}"/>
              </a:ext>
            </a:extLst>
          </p:cNvPr>
          <p:cNvSpPr>
            <a:spLocks noGrp="1"/>
          </p:cNvSpPr>
          <p:nvPr>
            <p:ph type="dt" sz="half" idx="10"/>
          </p:nvPr>
        </p:nvSpPr>
        <p:spPr>
          <a:xfrm>
            <a:off x="2524382" y="6379200"/>
            <a:ext cx="1589171" cy="180000"/>
          </a:xfrm>
          <a:prstGeom prst="rect">
            <a:avLst/>
          </a:prstGeom>
        </p:spPr>
        <p:txBody>
          <a:bodyPr/>
          <a:lstStyle/>
          <a:p>
            <a:fld id="{87C6314C-751B-4148-8198-F20956044432}" type="datetime3">
              <a:rPr lang="en-US" smtClean="0"/>
              <a:t>7 November 2023</a:t>
            </a:fld>
            <a:endParaRPr lang="en-IN"/>
          </a:p>
        </p:txBody>
      </p:sp>
      <p:sp>
        <p:nvSpPr>
          <p:cNvPr id="3" name="Footer Placeholder 2">
            <a:extLst>
              <a:ext uri="{FF2B5EF4-FFF2-40B4-BE49-F238E27FC236}">
                <a16:creationId xmlns:a16="http://schemas.microsoft.com/office/drawing/2014/main" xmlns="" id="{35690CD3-106E-4E37-A338-7D12BDB87EB2}"/>
              </a:ext>
            </a:extLst>
          </p:cNvPr>
          <p:cNvSpPr>
            <a:spLocks noGrp="1"/>
          </p:cNvSpPr>
          <p:nvPr>
            <p:ph type="ftr" sz="quarter" idx="11"/>
          </p:nvPr>
        </p:nvSpPr>
        <p:spPr>
          <a:xfrm>
            <a:off x="4431055" y="6379200"/>
            <a:ext cx="4116943" cy="180000"/>
          </a:xfrm>
          <a:prstGeom prst="rect">
            <a:avLst/>
          </a:prstGeom>
        </p:spPr>
        <p:txBody>
          <a:bodyPr/>
          <a:lstStyle/>
          <a:p>
            <a:r>
              <a:rPr lang="en-IN"/>
              <a:t>Presentation title</a:t>
            </a:r>
          </a:p>
        </p:txBody>
      </p:sp>
      <p:sp>
        <p:nvSpPr>
          <p:cNvPr id="4" name="Slide Number Placeholder 3">
            <a:extLst>
              <a:ext uri="{FF2B5EF4-FFF2-40B4-BE49-F238E27FC236}">
                <a16:creationId xmlns:a16="http://schemas.microsoft.com/office/drawing/2014/main" xmlns="" id="{6C97AA2E-8C14-46B6-80A1-837B7775D6E6}"/>
              </a:ext>
            </a:extLst>
          </p:cNvPr>
          <p:cNvSpPr>
            <a:spLocks noGrp="1"/>
          </p:cNvSpPr>
          <p:nvPr>
            <p:ph type="sldNum" sz="quarter" idx="12"/>
          </p:nvPr>
        </p:nvSpPr>
        <p:spPr>
          <a:xfrm>
            <a:off x="484376" y="6379200"/>
            <a:ext cx="884548" cy="180000"/>
          </a:xfrm>
          <a:prstGeom prst="rect">
            <a:avLst/>
          </a:prstGeo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9256110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8813CB0-F911-4F63-ADF4-31E748E46E91}"/>
              </a:ext>
            </a:extLst>
          </p:cNvPr>
          <p:cNvSpPr>
            <a:spLocks noGrp="1"/>
          </p:cNvSpPr>
          <p:nvPr>
            <p:ph type="dt" sz="half" idx="10"/>
          </p:nvPr>
        </p:nvSpPr>
        <p:spPr>
          <a:xfrm>
            <a:off x="2524382" y="6379200"/>
            <a:ext cx="1589171" cy="180000"/>
          </a:xfrm>
          <a:prstGeom prst="rect">
            <a:avLst/>
          </a:prstGeom>
        </p:spPr>
        <p:txBody>
          <a:bodyPr/>
          <a:lstStyle/>
          <a:p>
            <a:fld id="{D005AA61-9193-44AF-B668-28B8BC11A486}" type="datetime3">
              <a:rPr lang="en-US" smtClean="0"/>
              <a:t>7 November 2023</a:t>
            </a:fld>
            <a:endParaRPr lang="en-IN"/>
          </a:p>
        </p:txBody>
      </p:sp>
      <p:sp>
        <p:nvSpPr>
          <p:cNvPr id="3" name="Footer Placeholder 2">
            <a:extLst>
              <a:ext uri="{FF2B5EF4-FFF2-40B4-BE49-F238E27FC236}">
                <a16:creationId xmlns:a16="http://schemas.microsoft.com/office/drawing/2014/main" xmlns="" id="{B6E00D68-E42E-4E18-97BC-09F3CC3C7191}"/>
              </a:ext>
            </a:extLst>
          </p:cNvPr>
          <p:cNvSpPr>
            <a:spLocks noGrp="1"/>
          </p:cNvSpPr>
          <p:nvPr>
            <p:ph type="ftr" sz="quarter" idx="11"/>
          </p:nvPr>
        </p:nvSpPr>
        <p:spPr>
          <a:xfrm>
            <a:off x="4431055" y="6379200"/>
            <a:ext cx="4116943" cy="180000"/>
          </a:xfrm>
          <a:prstGeom prst="rect">
            <a:avLst/>
          </a:prstGeom>
        </p:spPr>
        <p:txBody>
          <a:bodyPr/>
          <a:lstStyle/>
          <a:p>
            <a:r>
              <a:rPr lang="en-IN"/>
              <a:t>Presentation title</a:t>
            </a:r>
          </a:p>
        </p:txBody>
      </p:sp>
      <p:sp>
        <p:nvSpPr>
          <p:cNvPr id="4" name="Slide Number Placeholder 3">
            <a:extLst>
              <a:ext uri="{FF2B5EF4-FFF2-40B4-BE49-F238E27FC236}">
                <a16:creationId xmlns:a16="http://schemas.microsoft.com/office/drawing/2014/main" xmlns="" id="{E909C18C-4659-4936-9B48-47D916992927}"/>
              </a:ext>
            </a:extLst>
          </p:cNvPr>
          <p:cNvSpPr>
            <a:spLocks noGrp="1"/>
          </p:cNvSpPr>
          <p:nvPr>
            <p:ph type="sldNum" sz="quarter" idx="12"/>
          </p:nvPr>
        </p:nvSpPr>
        <p:spPr>
          <a:xfrm>
            <a:off x="484376" y="6379200"/>
            <a:ext cx="884548" cy="180000"/>
          </a:xfrm>
          <a:prstGeom prst="rect">
            <a:avLst/>
          </a:prstGeo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075621896"/>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F7CA26-2B7B-4622-93A8-93EC10CCBE9D}"/>
              </a:ext>
            </a:extLst>
          </p:cNvPr>
          <p:cNvSpPr>
            <a:spLocks noGrp="1"/>
          </p:cNvSpPr>
          <p:nvPr>
            <p:ph type="dt" sz="half" idx="10"/>
          </p:nvPr>
        </p:nvSpPr>
        <p:spPr>
          <a:xfrm>
            <a:off x="2524382" y="6379200"/>
            <a:ext cx="1589171" cy="180000"/>
          </a:xfrm>
          <a:prstGeom prst="rect">
            <a:avLst/>
          </a:prstGeom>
        </p:spPr>
        <p:txBody>
          <a:bodyPr/>
          <a:lstStyle/>
          <a:p>
            <a:fld id="{FB3F5D69-F807-4D09-B66E-06AAE28FCE57}" type="datetime3">
              <a:rPr lang="en-US" smtClean="0"/>
              <a:t>7 November 2023</a:t>
            </a:fld>
            <a:endParaRPr lang="en-IN"/>
          </a:p>
        </p:txBody>
      </p:sp>
      <p:sp>
        <p:nvSpPr>
          <p:cNvPr id="3" name="Footer Placeholder 2">
            <a:extLst>
              <a:ext uri="{FF2B5EF4-FFF2-40B4-BE49-F238E27FC236}">
                <a16:creationId xmlns:a16="http://schemas.microsoft.com/office/drawing/2014/main" xmlns="" id="{60E24E25-AADE-42B5-BB07-A8C5FC7FBF20}"/>
              </a:ext>
            </a:extLst>
          </p:cNvPr>
          <p:cNvSpPr>
            <a:spLocks noGrp="1"/>
          </p:cNvSpPr>
          <p:nvPr>
            <p:ph type="ftr" sz="quarter" idx="11"/>
          </p:nvPr>
        </p:nvSpPr>
        <p:spPr>
          <a:xfrm>
            <a:off x="4431055" y="6379200"/>
            <a:ext cx="4116943" cy="180000"/>
          </a:xfrm>
          <a:prstGeom prst="rect">
            <a:avLst/>
          </a:prstGeom>
        </p:spPr>
        <p:txBody>
          <a:bodyPr/>
          <a:lstStyle/>
          <a:p>
            <a:r>
              <a:rPr lang="en-IN"/>
              <a:t>Presentation title</a:t>
            </a:r>
          </a:p>
        </p:txBody>
      </p:sp>
      <p:sp>
        <p:nvSpPr>
          <p:cNvPr id="4" name="Slide Number Placeholder 3">
            <a:extLst>
              <a:ext uri="{FF2B5EF4-FFF2-40B4-BE49-F238E27FC236}">
                <a16:creationId xmlns:a16="http://schemas.microsoft.com/office/drawing/2014/main" xmlns="" id="{AF9B93A4-EF49-4605-8E7D-22AB1304F10E}"/>
              </a:ext>
            </a:extLst>
          </p:cNvPr>
          <p:cNvSpPr>
            <a:spLocks noGrp="1"/>
          </p:cNvSpPr>
          <p:nvPr>
            <p:ph type="sldNum" sz="quarter" idx="12"/>
          </p:nvPr>
        </p:nvSpPr>
        <p:spPr>
          <a:xfrm>
            <a:off x="484376" y="6379200"/>
            <a:ext cx="884548" cy="180000"/>
          </a:xfrm>
          <a:prstGeom prst="rect">
            <a:avLst/>
          </a:prstGeo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757266655"/>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958AD78-6C49-405F-80BD-8F5F9CFAD79D}"/>
              </a:ext>
            </a:extLst>
          </p:cNvPr>
          <p:cNvSpPr>
            <a:spLocks noGrp="1"/>
          </p:cNvSpPr>
          <p:nvPr>
            <p:ph type="dt" sz="half" idx="10"/>
          </p:nvPr>
        </p:nvSpPr>
        <p:spPr>
          <a:xfrm>
            <a:off x="2524382" y="6379200"/>
            <a:ext cx="1589171" cy="180000"/>
          </a:xfrm>
          <a:prstGeom prst="rect">
            <a:avLst/>
          </a:prstGeom>
        </p:spPr>
        <p:txBody>
          <a:bodyPr/>
          <a:lstStyle/>
          <a:p>
            <a:fld id="{1E449CCB-2F74-4AE7-9D2F-AB617BC2C6DE}" type="datetime3">
              <a:rPr lang="en-US" smtClean="0"/>
              <a:t>7 November 2023</a:t>
            </a:fld>
            <a:endParaRPr lang="en-IN"/>
          </a:p>
        </p:txBody>
      </p:sp>
      <p:sp>
        <p:nvSpPr>
          <p:cNvPr id="3" name="Footer Placeholder 2">
            <a:extLst>
              <a:ext uri="{FF2B5EF4-FFF2-40B4-BE49-F238E27FC236}">
                <a16:creationId xmlns:a16="http://schemas.microsoft.com/office/drawing/2014/main" xmlns="" id="{FA3A6C55-F277-42AF-8500-E16F039B9A4F}"/>
              </a:ext>
            </a:extLst>
          </p:cNvPr>
          <p:cNvSpPr>
            <a:spLocks noGrp="1"/>
          </p:cNvSpPr>
          <p:nvPr>
            <p:ph type="ftr" sz="quarter" idx="11"/>
          </p:nvPr>
        </p:nvSpPr>
        <p:spPr>
          <a:xfrm>
            <a:off x="4431055" y="6379200"/>
            <a:ext cx="4116943" cy="180000"/>
          </a:xfrm>
          <a:prstGeom prst="rect">
            <a:avLst/>
          </a:prstGeom>
        </p:spPr>
        <p:txBody>
          <a:bodyPr/>
          <a:lstStyle/>
          <a:p>
            <a:r>
              <a:rPr lang="en-IN"/>
              <a:t>Presentation title</a:t>
            </a:r>
          </a:p>
        </p:txBody>
      </p:sp>
      <p:sp>
        <p:nvSpPr>
          <p:cNvPr id="4" name="Slide Number Placeholder 3">
            <a:extLst>
              <a:ext uri="{FF2B5EF4-FFF2-40B4-BE49-F238E27FC236}">
                <a16:creationId xmlns:a16="http://schemas.microsoft.com/office/drawing/2014/main" xmlns="" id="{36368E36-B58F-4FD6-B92E-04754A1D8354}"/>
              </a:ext>
            </a:extLst>
          </p:cNvPr>
          <p:cNvSpPr>
            <a:spLocks noGrp="1"/>
          </p:cNvSpPr>
          <p:nvPr>
            <p:ph type="sldNum" sz="quarter" idx="12"/>
          </p:nvPr>
        </p:nvSpPr>
        <p:spPr>
          <a:xfrm>
            <a:off x="484376" y="6379200"/>
            <a:ext cx="884548" cy="180000"/>
          </a:xfrm>
          <a:prstGeom prst="rect">
            <a:avLst/>
          </a:prstGeo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8367730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xmlns=""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xmlns="" id="{4E480A10-F3A8-4482-9A96-E4A2985059D6}"/>
              </a:ext>
            </a:extLst>
          </p:cNvPr>
          <p:cNvSpPr>
            <a:spLocks noGrp="1"/>
          </p:cNvSpPr>
          <p:nvPr>
            <p:ph type="dt" sz="half" idx="11"/>
          </p:nvPr>
        </p:nvSpPr>
        <p:spPr>
          <a:xfrm>
            <a:off x="2524382" y="6379200"/>
            <a:ext cx="1589171" cy="180000"/>
          </a:xfrm>
          <a:prstGeom prst="rect">
            <a:avLst/>
          </a:prstGeom>
        </p:spPr>
        <p:txBody>
          <a:bodyPr/>
          <a:lstStyle/>
          <a:p>
            <a:fld id="{116756D8-28B7-4B79-8118-E321541624B0}" type="datetime3">
              <a:rPr lang="en-US" smtClean="0"/>
              <a:t>7 November 2023</a:t>
            </a:fld>
            <a:endParaRPr lang="en-IN"/>
          </a:p>
        </p:txBody>
      </p:sp>
      <p:sp>
        <p:nvSpPr>
          <p:cNvPr id="4" name="Footer Placeholder 3">
            <a:extLst>
              <a:ext uri="{FF2B5EF4-FFF2-40B4-BE49-F238E27FC236}">
                <a16:creationId xmlns:a16="http://schemas.microsoft.com/office/drawing/2014/main" xmlns="" id="{8D942338-84D5-44C7-ADEC-04C9C56CF23A}"/>
              </a:ext>
            </a:extLst>
          </p:cNvPr>
          <p:cNvSpPr>
            <a:spLocks noGrp="1"/>
          </p:cNvSpPr>
          <p:nvPr>
            <p:ph type="ftr" sz="quarter" idx="12"/>
          </p:nvPr>
        </p:nvSpPr>
        <p:spPr>
          <a:xfrm>
            <a:off x="4431055" y="6379200"/>
            <a:ext cx="4116943" cy="180000"/>
          </a:xfrm>
          <a:prstGeom prst="rect">
            <a:avLst/>
          </a:prstGeom>
        </p:spPr>
        <p:txBody>
          <a:bodyPr/>
          <a:lstStyle/>
          <a:p>
            <a:r>
              <a:rPr lang="en-IN"/>
              <a:t>Presentation title</a:t>
            </a:r>
          </a:p>
        </p:txBody>
      </p:sp>
      <p:sp>
        <p:nvSpPr>
          <p:cNvPr id="5" name="Slide Number Placeholder 4">
            <a:extLst>
              <a:ext uri="{FF2B5EF4-FFF2-40B4-BE49-F238E27FC236}">
                <a16:creationId xmlns:a16="http://schemas.microsoft.com/office/drawing/2014/main" xmlns="" id="{4FAC4917-7B6B-475D-AAE6-8F714438F257}"/>
              </a:ext>
            </a:extLst>
          </p:cNvPr>
          <p:cNvSpPr>
            <a:spLocks noGrp="1"/>
          </p:cNvSpPr>
          <p:nvPr>
            <p:ph type="sldNum" sz="quarter" idx="13"/>
          </p:nvPr>
        </p:nvSpPr>
        <p:spPr>
          <a:xfrm>
            <a:off x="484376" y="6379200"/>
            <a:ext cx="884548" cy="180000"/>
          </a:xfrm>
          <a:prstGeom prst="rect">
            <a:avLst/>
          </a:prstGeom>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265278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image" Target="../media/image8.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3.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34" Type="http://schemas.openxmlformats.org/officeDocument/2006/relationships/tags" Target="../tags/tag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vmlDrawing" Target="../drawings/vmlDrawing1.v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theme" Target="../theme/theme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36" Type="http://schemas.openxmlformats.org/officeDocument/2006/relationships/image" Target="../media/image11.emf"/><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35"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9" name="Group 4">
            <a:extLst>
              <a:ext uri="{FF2B5EF4-FFF2-40B4-BE49-F238E27FC236}">
                <a16:creationId xmlns:a16="http://schemas.microsoft.com/office/drawing/2014/main" xmlns=""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xmlns=""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6">
              <a:extLst>
                <a:ext uri="{FF2B5EF4-FFF2-40B4-BE49-F238E27FC236}">
                  <a16:creationId xmlns:a16="http://schemas.microsoft.com/office/drawing/2014/main" xmlns=""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xmlns=""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9" name="Date Placeholder 3">
            <a:extLst>
              <a:ext uri="{FF2B5EF4-FFF2-40B4-BE49-F238E27FC236}">
                <a16:creationId xmlns:a16="http://schemas.microsoft.com/office/drawing/2014/main" xmlns="" id="{600772EA-C6B0-4F5D-AA59-01C0858EFADB}"/>
              </a:ext>
            </a:extLst>
          </p:cNvPr>
          <p:cNvSpPr>
            <a:spLocks noGrp="1"/>
          </p:cNvSpPr>
          <p:nvPr>
            <p:ph type="dt" sz="half" idx="2"/>
          </p:nvPr>
        </p:nvSpPr>
        <p:spPr>
          <a:xfrm>
            <a:off x="1428928" y="6390000"/>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CD05BAC6-7084-4B5E-A926-4CA635F89C64}" type="datetime3">
              <a:rPr lang="en-US" smtClean="0"/>
              <a:t>7 November 2023</a:t>
            </a:fld>
            <a:endParaRPr lang="en-IN" dirty="0"/>
          </a:p>
        </p:txBody>
      </p:sp>
      <p:sp>
        <p:nvSpPr>
          <p:cNvPr id="20" name="Footer Placeholder 4">
            <a:extLst>
              <a:ext uri="{FF2B5EF4-FFF2-40B4-BE49-F238E27FC236}">
                <a16:creationId xmlns:a16="http://schemas.microsoft.com/office/drawing/2014/main" xmlns="" id="{AC28FA70-87E4-49F4-AFDE-345AA28E0BE7}"/>
              </a:ext>
            </a:extLst>
          </p:cNvPr>
          <p:cNvSpPr>
            <a:spLocks noGrp="1"/>
          </p:cNvSpPr>
          <p:nvPr>
            <p:ph type="ftr" sz="quarter" idx="3"/>
          </p:nvPr>
        </p:nvSpPr>
        <p:spPr>
          <a:xfrm>
            <a:off x="3239188" y="6390000"/>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dirty="0"/>
              <a:t>Presentation title</a:t>
            </a:r>
          </a:p>
        </p:txBody>
      </p:sp>
      <p:sp>
        <p:nvSpPr>
          <p:cNvPr id="21" name="Slide Number Placeholder 5">
            <a:extLst>
              <a:ext uri="{FF2B5EF4-FFF2-40B4-BE49-F238E27FC236}">
                <a16:creationId xmlns:a16="http://schemas.microsoft.com/office/drawing/2014/main" xmlns="" id="{3B540F9A-D485-4BD0-B905-41F8A52593F8}"/>
              </a:ext>
            </a:extLst>
          </p:cNvPr>
          <p:cNvSpPr>
            <a:spLocks noGrp="1"/>
          </p:cNvSpPr>
          <p:nvPr>
            <p:ph type="sldNum" sz="quarter" idx="4"/>
          </p:nvPr>
        </p:nvSpPr>
        <p:spPr>
          <a:xfrm>
            <a:off x="617221" y="6390000"/>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
        <p:nvSpPr>
          <p:cNvPr id="13" name="Footer Placeholder 4">
            <a:extLst>
              <a:ext uri="{FF2B5EF4-FFF2-40B4-BE49-F238E27FC236}">
                <a16:creationId xmlns:a16="http://schemas.microsoft.com/office/drawing/2014/main" xmlns="" id="{A86728E2-A149-4554-8DC1-02C3B794585C}"/>
              </a:ext>
            </a:extLst>
          </p:cNvPr>
          <p:cNvSpPr>
            <a:spLocks noGrp="1"/>
          </p:cNvSpPr>
          <p:nvPr userDrawn="1"/>
        </p:nvSpPr>
        <p:spPr>
          <a:xfrm>
            <a:off x="617221" y="6613200"/>
            <a:ext cx="7192670" cy="19800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dirty="0">
                <a:solidFill>
                  <a:schemeClr val="bg1"/>
                </a:solidFill>
              </a:rPr>
              <a:t>Copyright © 2023 Ernst &amp; Young Australia. All Rights Reserved. Liability limited by a scheme approved under Professional Standards Legislation</a:t>
            </a:r>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946" r:id="rId1"/>
    <p:sldLayoutId id="2147483890" r:id="rId2"/>
    <p:sldLayoutId id="2147483826" r:id="rId3"/>
    <p:sldLayoutId id="2147483825" r:id="rId4"/>
    <p:sldLayoutId id="2147483827" r:id="rId5"/>
    <p:sldLayoutId id="2147483875" r:id="rId6"/>
    <p:sldLayoutId id="2147483831" r:id="rId7"/>
    <p:sldLayoutId id="2147483871" r:id="rId8"/>
    <p:sldLayoutId id="2147483950" r:id="rId9"/>
    <p:sldLayoutId id="2147483873" r:id="rId10"/>
    <p:sldLayoutId id="2147483828" r:id="rId11"/>
    <p:sldLayoutId id="2147483830" r:id="rId12"/>
    <p:sldLayoutId id="2147483832" r:id="rId13"/>
    <p:sldLayoutId id="2147483833" r:id="rId14"/>
    <p:sldLayoutId id="2147483872" r:id="rId15"/>
    <p:sldLayoutId id="2147483953" r:id="rId16"/>
    <p:sldLayoutId id="2147483968" r:id="rId17"/>
    <p:sldLayoutId id="2147483969" r:id="rId18"/>
    <p:sldLayoutId id="2147483829" r:id="rId19"/>
    <p:sldLayoutId id="2147483834" r:id="rId20"/>
    <p:sldLayoutId id="2147483876" r:id="rId21"/>
    <p:sldLayoutId id="2147483877" r:id="rId22"/>
    <p:sldLayoutId id="2147483836" r:id="rId23"/>
    <p:sldLayoutId id="2147483837" r:id="rId24"/>
    <p:sldLayoutId id="2147483874" r:id="rId25"/>
    <p:sldLayoutId id="2147483840" r:id="rId26"/>
    <p:sldLayoutId id="2147483925" r:id="rId27"/>
    <p:sldLayoutId id="2147483926" r:id="rId28"/>
    <p:sldLayoutId id="2147483839" r:id="rId29"/>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4" name="Group 4">
            <a:extLst>
              <a:ext uri="{FF2B5EF4-FFF2-40B4-BE49-F238E27FC236}">
                <a16:creationId xmlns:a16="http://schemas.microsoft.com/office/drawing/2014/main" xmlns=""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xmlns=""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xmlns=""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7">
              <a:extLst>
                <a:ext uri="{FF2B5EF4-FFF2-40B4-BE49-F238E27FC236}">
                  <a16:creationId xmlns:a16="http://schemas.microsoft.com/office/drawing/2014/main" xmlns=""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0" name="Date Placeholder 3">
            <a:extLst>
              <a:ext uri="{FF2B5EF4-FFF2-40B4-BE49-F238E27FC236}">
                <a16:creationId xmlns:a16="http://schemas.microsoft.com/office/drawing/2014/main" xmlns="" id="{7FA7D49F-D989-4CDB-9335-913430F7425F}"/>
              </a:ext>
            </a:extLst>
          </p:cNvPr>
          <p:cNvSpPr>
            <a:spLocks noGrp="1"/>
          </p:cNvSpPr>
          <p:nvPr>
            <p:ph type="dt" sz="half" idx="2"/>
          </p:nvPr>
        </p:nvSpPr>
        <p:spPr>
          <a:xfrm>
            <a:off x="1428928" y="6390000"/>
            <a:ext cx="1191258"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7 November 2023</a:t>
            </a:fld>
            <a:endParaRPr lang="en-IN" dirty="0"/>
          </a:p>
        </p:txBody>
      </p:sp>
      <p:sp>
        <p:nvSpPr>
          <p:cNvPr id="21" name="Footer Placeholder 4">
            <a:extLst>
              <a:ext uri="{FF2B5EF4-FFF2-40B4-BE49-F238E27FC236}">
                <a16:creationId xmlns:a16="http://schemas.microsoft.com/office/drawing/2014/main" xmlns="" id="{26944631-E8AF-4601-B721-3347E3AFB2F4}"/>
              </a:ext>
            </a:extLst>
          </p:cNvPr>
          <p:cNvSpPr>
            <a:spLocks noGrp="1"/>
          </p:cNvSpPr>
          <p:nvPr>
            <p:ph type="ftr" sz="quarter" idx="3"/>
          </p:nvPr>
        </p:nvSpPr>
        <p:spPr>
          <a:xfrm>
            <a:off x="3239188" y="6390000"/>
            <a:ext cx="3086100" cy="180000"/>
          </a:xfrm>
          <a:prstGeom prst="rect">
            <a:avLst/>
          </a:prstGeom>
        </p:spPr>
        <p:txBody>
          <a:bodyPr lIns="0" tIns="0" rIns="0" bIns="0" anchor="ctr" anchorCtr="0"/>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22" name="Slide Number Placeholder 5">
            <a:extLst>
              <a:ext uri="{FF2B5EF4-FFF2-40B4-BE49-F238E27FC236}">
                <a16:creationId xmlns:a16="http://schemas.microsoft.com/office/drawing/2014/main" xmlns="" id="{1E733AAD-1BCD-417D-A2A4-521F133E28CB}"/>
              </a:ext>
            </a:extLst>
          </p:cNvPr>
          <p:cNvSpPr>
            <a:spLocks noGrp="1"/>
          </p:cNvSpPr>
          <p:nvPr>
            <p:ph type="sldNum" sz="quarter" idx="4"/>
          </p:nvPr>
        </p:nvSpPr>
        <p:spPr>
          <a:xfrm>
            <a:off x="617221" y="6390000"/>
            <a:ext cx="663066" cy="180000"/>
          </a:xfrm>
          <a:prstGeom prst="rect">
            <a:avLst/>
          </a:prstGeom>
        </p:spPr>
        <p:txBody>
          <a:bodyPr lIns="0" tIns="0" rIns="0" bIns="0" anchor="ctr" anchorCtr="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
        <p:nvSpPr>
          <p:cNvPr id="11" name="Footer Placeholder 4">
            <a:extLst>
              <a:ext uri="{FF2B5EF4-FFF2-40B4-BE49-F238E27FC236}">
                <a16:creationId xmlns:a16="http://schemas.microsoft.com/office/drawing/2014/main" xmlns="" id="{83B7D8E3-D1AC-4AB7-84AB-0B8405734ADB}"/>
              </a:ext>
            </a:extLst>
          </p:cNvPr>
          <p:cNvSpPr>
            <a:spLocks noGrp="1"/>
          </p:cNvSpPr>
          <p:nvPr userDrawn="1"/>
        </p:nvSpPr>
        <p:spPr>
          <a:xfrm>
            <a:off x="617221" y="6613200"/>
            <a:ext cx="7192670" cy="19800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dirty="0">
                <a:solidFill>
                  <a:schemeClr val="bg1"/>
                </a:solidFill>
              </a:rPr>
              <a:t>Copyright © 2023 Ernst &amp; Young Australia. All Rights Reserved. Liability limited by a scheme approved under Professional Standards Legislation</a:t>
            </a:r>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920" r:id="rId1"/>
    <p:sldLayoutId id="2147483893" r:id="rId2"/>
    <p:sldLayoutId id="2147483894" r:id="rId3"/>
    <p:sldLayoutId id="2147483895" r:id="rId4"/>
    <p:sldLayoutId id="2147483896" r:id="rId5"/>
    <p:sldLayoutId id="2147483897" r:id="rId6"/>
    <p:sldLayoutId id="2147483898" r:id="rId7"/>
    <p:sldLayoutId id="2147483908" r:id="rId8"/>
    <p:sldLayoutId id="2147483905" r:id="rId9"/>
    <p:sldLayoutId id="2147483970" r:id="rId10"/>
    <p:sldLayoutId id="2147483899" r:id="rId11"/>
    <p:sldLayoutId id="2147483901" r:id="rId12"/>
    <p:sldLayoutId id="2147483907" r:id="rId13"/>
    <p:sldLayoutId id="2147483909" r:id="rId14"/>
    <p:sldLayoutId id="2147483910" r:id="rId15"/>
    <p:sldLayoutId id="2147483900" r:id="rId16"/>
    <p:sldLayoutId id="2147483971" r:id="rId17"/>
    <p:sldLayoutId id="2147483972" r:id="rId18"/>
    <p:sldLayoutId id="2147483973" r:id="rId19"/>
    <p:sldLayoutId id="2147483906" r:id="rId20"/>
    <p:sldLayoutId id="2147483911" r:id="rId21"/>
    <p:sldLayoutId id="2147483904" r:id="rId22"/>
    <p:sldLayoutId id="2147483903" r:id="rId23"/>
    <p:sldLayoutId id="2147483913" r:id="rId24"/>
    <p:sldLayoutId id="2147483914" r:id="rId25"/>
    <p:sldLayoutId id="2147483916" r:id="rId26"/>
    <p:sldLayoutId id="2147483918" r:id="rId27"/>
    <p:sldLayoutId id="2147483927" r:id="rId28"/>
    <p:sldLayoutId id="2147483928" r:id="rId29"/>
    <p:sldLayoutId id="2147483917" r:id="rId30"/>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1313B"/>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74F3479-581D-4889-A2CD-F008FAE89C2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6837" y="3178"/>
            <a:ext cx="266839" cy="2729294"/>
          </a:xfrm>
          <a:prstGeom prst="rect">
            <a:avLst/>
          </a:prstGeom>
        </p:spPr>
      </p:pic>
      <p:sp>
        <p:nvSpPr>
          <p:cNvPr id="8" name="Title Placeholder 7">
            <a:extLst>
              <a:ext uri="{FF2B5EF4-FFF2-40B4-BE49-F238E27FC236}">
                <a16:creationId xmlns:a16="http://schemas.microsoft.com/office/drawing/2014/main" xmlns="" id="{B51641C2-F806-4E38-8A9D-ABAABA2A26FD}"/>
              </a:ext>
            </a:extLst>
          </p:cNvPr>
          <p:cNvSpPr>
            <a:spLocks noGrp="1"/>
          </p:cNvSpPr>
          <p:nvPr>
            <p:ph type="title"/>
          </p:nvPr>
        </p:nvSpPr>
        <p:spPr>
          <a:xfrm>
            <a:off x="838638" y="365129"/>
            <a:ext cx="10521077"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9" name="Text Placeholder 8">
            <a:extLst>
              <a:ext uri="{FF2B5EF4-FFF2-40B4-BE49-F238E27FC236}">
                <a16:creationId xmlns:a16="http://schemas.microsoft.com/office/drawing/2014/main" xmlns="" id="{BCA9210F-C0AF-44EE-9FDC-1DB8542C139C}"/>
              </a:ext>
            </a:extLst>
          </p:cNvPr>
          <p:cNvSpPr>
            <a:spLocks noGrp="1"/>
          </p:cNvSpPr>
          <p:nvPr>
            <p:ph type="body" idx="1"/>
          </p:nvPr>
        </p:nvSpPr>
        <p:spPr>
          <a:xfrm>
            <a:off x="838638" y="1825628"/>
            <a:ext cx="1052107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Slide Number Placeholder 11">
            <a:extLst>
              <a:ext uri="{FF2B5EF4-FFF2-40B4-BE49-F238E27FC236}">
                <a16:creationId xmlns:a16="http://schemas.microsoft.com/office/drawing/2014/main" xmlns="" id="{A06CD555-2B2C-4822-877A-93345AC4D337}"/>
              </a:ext>
            </a:extLst>
          </p:cNvPr>
          <p:cNvSpPr txBox="1">
            <a:spLocks/>
          </p:cNvSpPr>
          <p:nvPr/>
        </p:nvSpPr>
        <p:spPr>
          <a:xfrm>
            <a:off x="745763" y="6731236"/>
            <a:ext cx="4909836" cy="71409"/>
          </a:xfrm>
          <a:prstGeom prst="rect">
            <a:avLst/>
          </a:prstGeom>
        </p:spPr>
        <p:txBody>
          <a:bodyPr vert="horz" lIns="68540" tIns="34270" rIns="68540" bIns="34270" rtlCol="0" anchor="ctr"/>
          <a:lstStyle>
            <a:defPPr>
              <a:defRPr lang="en-US"/>
            </a:defPPr>
            <a:lvl1pPr marL="0" algn="l" defTabSz="914400" rtl="0" eaLnBrk="1" latinLnBrk="0" hangingPunct="1">
              <a:defRPr sz="600" kern="1200">
                <a:solidFill>
                  <a:schemeClr val="tx1">
                    <a:tint val="75000"/>
                  </a:schemeClr>
                </a:solidFill>
                <a:latin typeface="EYInterstate Light" panose="0200050600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401" rtl="0" eaLnBrk="1" fontAlgn="auto" latinLnBrk="0" hangingPunct="1">
              <a:lnSpc>
                <a:spcPct val="100000"/>
              </a:lnSpc>
              <a:spcBef>
                <a:spcPts val="0"/>
              </a:spcBef>
              <a:spcAft>
                <a:spcPts val="0"/>
              </a:spcAft>
              <a:buClrTx/>
              <a:buSzTx/>
              <a:buFontTx/>
              <a:buNone/>
              <a:tabLst/>
              <a:defRPr/>
            </a:pPr>
            <a:r>
              <a:rPr lang="en-US" sz="450" dirty="0">
                <a:latin typeface="EYInterstate Light" panose="02000506000000020004" pitchFamily="2" charset="0"/>
              </a:rPr>
              <a:t>Copyright © 2020 Ernst &amp; Young. All Rights Reserved. Liability Limited by a scheme approved under Professional Standards Legislation</a:t>
            </a:r>
            <a:endParaRPr lang="en-AU" sz="450" dirty="0">
              <a:latin typeface="EYInterstate Light" panose="02000506000000020004" pitchFamily="2" charset="0"/>
            </a:endParaRPr>
          </a:p>
          <a:p>
            <a:endParaRPr lang="en-AU" sz="450" dirty="0"/>
          </a:p>
        </p:txBody>
      </p:sp>
      <p:grpSp>
        <p:nvGrpSpPr>
          <p:cNvPr id="13" name="Group 4">
            <a:extLst>
              <a:ext uri="{FF2B5EF4-FFF2-40B4-BE49-F238E27FC236}">
                <a16:creationId xmlns:a16="http://schemas.microsoft.com/office/drawing/2014/main" xmlns="" id="{EE4C2E64-2E63-46BA-B272-0895A749B5B3}"/>
              </a:ext>
            </a:extLst>
          </p:cNvPr>
          <p:cNvGrpSpPr>
            <a:grpSpLocks noChangeAspect="1"/>
          </p:cNvGrpSpPr>
          <p:nvPr/>
        </p:nvGrpSpPr>
        <p:grpSpPr bwMode="auto">
          <a:xfrm>
            <a:off x="11359713" y="6280654"/>
            <a:ext cx="495426" cy="359296"/>
            <a:chOff x="7110" y="4004"/>
            <a:chExt cx="191" cy="196"/>
          </a:xfrm>
        </p:grpSpPr>
        <p:sp>
          <p:nvSpPr>
            <p:cNvPr id="15" name="Freeform 5">
              <a:extLst>
                <a:ext uri="{FF2B5EF4-FFF2-40B4-BE49-F238E27FC236}">
                  <a16:creationId xmlns:a16="http://schemas.microsoft.com/office/drawing/2014/main" xmlns="" id="{89D80E72-868A-4514-858B-093776566B48}"/>
                </a:ext>
              </a:extLst>
            </p:cNvPr>
            <p:cNvSpPr>
              <a:spLocks/>
            </p:cNvSpPr>
            <p:nvPr/>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313" dirty="0"/>
            </a:p>
          </p:txBody>
        </p:sp>
        <p:sp>
          <p:nvSpPr>
            <p:cNvPr id="16" name="Freeform 6">
              <a:extLst>
                <a:ext uri="{FF2B5EF4-FFF2-40B4-BE49-F238E27FC236}">
                  <a16:creationId xmlns:a16="http://schemas.microsoft.com/office/drawing/2014/main" xmlns="" id="{A94BCED5-7D46-48D8-A84B-5678E0C7A4CE}"/>
                </a:ext>
              </a:extLst>
            </p:cNvPr>
            <p:cNvSpPr>
              <a:spLocks/>
            </p:cNvSpPr>
            <p:nvPr/>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313" dirty="0"/>
            </a:p>
          </p:txBody>
        </p:sp>
        <p:sp>
          <p:nvSpPr>
            <p:cNvPr id="19" name="Freeform 7">
              <a:extLst>
                <a:ext uri="{FF2B5EF4-FFF2-40B4-BE49-F238E27FC236}">
                  <a16:creationId xmlns:a16="http://schemas.microsoft.com/office/drawing/2014/main" xmlns="" id="{201D2572-1E26-477D-A8D0-1B0125DAD5F7}"/>
                </a:ext>
              </a:extLst>
            </p:cNvPr>
            <p:cNvSpPr>
              <a:spLocks/>
            </p:cNvSpPr>
            <p:nvPr/>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2313" dirty="0"/>
            </a:p>
          </p:txBody>
        </p:sp>
      </p:grpSp>
      <p:sp>
        <p:nvSpPr>
          <p:cNvPr id="21" name="Footer Placeholder 4">
            <a:extLst>
              <a:ext uri="{FF2B5EF4-FFF2-40B4-BE49-F238E27FC236}">
                <a16:creationId xmlns:a16="http://schemas.microsoft.com/office/drawing/2014/main" xmlns="" id="{FCDD7795-E181-47AB-B424-06F381436948}"/>
              </a:ext>
            </a:extLst>
          </p:cNvPr>
          <p:cNvSpPr txBox="1">
            <a:spLocks/>
          </p:cNvSpPr>
          <p:nvPr/>
        </p:nvSpPr>
        <p:spPr>
          <a:xfrm>
            <a:off x="4040705" y="6459381"/>
            <a:ext cx="4116943"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dirty="0">
                <a:solidFill>
                  <a:srgbClr val="2E2E38"/>
                </a:solidFill>
              </a:rPr>
              <a:t>EY Investment and Government Incentives</a:t>
            </a:r>
          </a:p>
        </p:txBody>
      </p:sp>
      <p:sp>
        <p:nvSpPr>
          <p:cNvPr id="22" name="Slide Number Placeholder 5">
            <a:extLst>
              <a:ext uri="{FF2B5EF4-FFF2-40B4-BE49-F238E27FC236}">
                <a16:creationId xmlns:a16="http://schemas.microsoft.com/office/drawing/2014/main" xmlns="" id="{C9271C63-89DB-4323-9FEE-3C0652DFE487}"/>
              </a:ext>
            </a:extLst>
          </p:cNvPr>
          <p:cNvSpPr txBox="1">
            <a:spLocks/>
          </p:cNvSpPr>
          <p:nvPr/>
        </p:nvSpPr>
        <p:spPr>
          <a:xfrm>
            <a:off x="838638" y="6456093"/>
            <a:ext cx="88454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solidFill>
                  <a:srgbClr val="2E2E38"/>
                </a:solidFill>
              </a:rPr>
              <a:t>Page </a:t>
            </a:r>
            <a:fld id="{F1BC30E3-FFE5-4B91-AA19-87A149EBB9EE}" type="slidenum">
              <a:rPr sz="600" smtClean="0">
                <a:solidFill>
                  <a:srgbClr val="2E2E38"/>
                </a:solidFill>
              </a:rPr>
              <a:pPr/>
              <a:t>‹#›</a:t>
            </a:fld>
            <a:endParaRPr sz="600" dirty="0">
              <a:solidFill>
                <a:srgbClr val="2E2E38"/>
              </a:solidFill>
            </a:endParaRPr>
          </a:p>
        </p:txBody>
      </p:sp>
    </p:spTree>
    <p:extLst>
      <p:ext uri="{BB962C8B-B14F-4D97-AF65-F5344CB8AC3E}">
        <p14:creationId xmlns:p14="http://schemas.microsoft.com/office/powerpoint/2010/main" val="3927117575"/>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6" r:id="rId10"/>
    <p:sldLayoutId id="2147483987" r:id="rId11"/>
    <p:sldLayoutId id="2147483988" r:id="rId12"/>
    <p:sldLayoutId id="2147483989" r:id="rId13"/>
    <p:sldLayoutId id="2147483995" r:id="rId14"/>
  </p:sldLayoutIdLst>
  <p:txStyles>
    <p:titleStyle>
      <a:lvl1pPr algn="l" defTabSz="685401" rtl="0" eaLnBrk="1" latinLnBrk="0" hangingPunct="1">
        <a:lnSpc>
          <a:spcPct val="90000"/>
        </a:lnSpc>
        <a:spcBef>
          <a:spcPct val="0"/>
        </a:spcBef>
        <a:buNone/>
        <a:defRPr sz="3298" kern="1200">
          <a:solidFill>
            <a:schemeClr val="tx1"/>
          </a:solidFill>
          <a:latin typeface="EYInterstate Light" panose="02000506000000020004" pitchFamily="2" charset="0"/>
          <a:ea typeface="+mj-ea"/>
          <a:cs typeface="+mj-cs"/>
        </a:defRPr>
      </a:lvl1pPr>
    </p:titleStyle>
    <p:bodyStyle>
      <a:lvl1pPr marL="171351" indent="-171351" algn="l" defTabSz="685401" rtl="0" eaLnBrk="1" latinLnBrk="0" hangingPunct="1">
        <a:lnSpc>
          <a:spcPct val="90000"/>
        </a:lnSpc>
        <a:spcBef>
          <a:spcPts val="750"/>
        </a:spcBef>
        <a:buFont typeface="Arial" panose="020B0604020202020204" pitchFamily="34" charset="0"/>
        <a:buChar char="•"/>
        <a:defRPr sz="2099" kern="1200">
          <a:solidFill>
            <a:schemeClr val="tx1"/>
          </a:solidFill>
          <a:latin typeface="EYInterstate Light" panose="02000506000000020004" pitchFamily="2" charset="0"/>
          <a:ea typeface="+mn-ea"/>
          <a:cs typeface="+mn-cs"/>
        </a:defRPr>
      </a:lvl1pPr>
      <a:lvl2pPr marL="514051" indent="-171351" algn="l" defTabSz="685401" rtl="0" eaLnBrk="1" latinLnBrk="0" hangingPunct="1">
        <a:lnSpc>
          <a:spcPct val="90000"/>
        </a:lnSpc>
        <a:spcBef>
          <a:spcPts val="375"/>
        </a:spcBef>
        <a:buFont typeface="Arial" panose="020B0604020202020204" pitchFamily="34" charset="0"/>
        <a:buChar char="•"/>
        <a:defRPr sz="1799" kern="1200">
          <a:solidFill>
            <a:schemeClr val="tx1"/>
          </a:solidFill>
          <a:latin typeface="EYInterstate Light" panose="02000506000000020004" pitchFamily="2" charset="0"/>
          <a:ea typeface="+mn-ea"/>
          <a:cs typeface="+mn-cs"/>
        </a:defRPr>
      </a:lvl2pPr>
      <a:lvl3pPr marL="856752" indent="-171351" algn="l" defTabSz="685401" rtl="0" eaLnBrk="1" latinLnBrk="0" hangingPunct="1">
        <a:lnSpc>
          <a:spcPct val="90000"/>
        </a:lnSpc>
        <a:spcBef>
          <a:spcPts val="375"/>
        </a:spcBef>
        <a:buFont typeface="Arial" panose="020B0604020202020204" pitchFamily="34" charset="0"/>
        <a:buChar char="•"/>
        <a:defRPr sz="1499" kern="1200">
          <a:solidFill>
            <a:schemeClr val="tx1"/>
          </a:solidFill>
          <a:latin typeface="EYInterstate Light" panose="02000506000000020004" pitchFamily="2" charset="0"/>
          <a:ea typeface="+mn-ea"/>
          <a:cs typeface="+mn-cs"/>
        </a:defRPr>
      </a:lvl3pPr>
      <a:lvl4pPr marL="1199452" indent="-171351" algn="l" defTabSz="685401" rtl="0" eaLnBrk="1" latinLnBrk="0" hangingPunct="1">
        <a:lnSpc>
          <a:spcPct val="90000"/>
        </a:lnSpc>
        <a:spcBef>
          <a:spcPts val="375"/>
        </a:spcBef>
        <a:buFont typeface="Arial" panose="020B0604020202020204" pitchFamily="34" charset="0"/>
        <a:buChar char="•"/>
        <a:defRPr sz="1349" kern="1200">
          <a:solidFill>
            <a:schemeClr val="tx1"/>
          </a:solidFill>
          <a:latin typeface="EYInterstate Light" panose="02000506000000020004" pitchFamily="2" charset="0"/>
          <a:ea typeface="+mn-ea"/>
          <a:cs typeface="+mn-cs"/>
        </a:defRPr>
      </a:lvl4pPr>
      <a:lvl5pPr marL="1542154" indent="-171351" algn="l" defTabSz="685401" rtl="0" eaLnBrk="1" latinLnBrk="0" hangingPunct="1">
        <a:lnSpc>
          <a:spcPct val="90000"/>
        </a:lnSpc>
        <a:spcBef>
          <a:spcPts val="375"/>
        </a:spcBef>
        <a:buFont typeface="Arial" panose="020B0604020202020204" pitchFamily="34" charset="0"/>
        <a:buChar char="•"/>
        <a:defRPr sz="1349" kern="1200">
          <a:solidFill>
            <a:schemeClr val="tx1"/>
          </a:solidFill>
          <a:latin typeface="EYInterstate Light" panose="02000506000000020004" pitchFamily="2" charset="0"/>
          <a:ea typeface="+mn-ea"/>
          <a:cs typeface="+mn-cs"/>
        </a:defRPr>
      </a:lvl5pPr>
      <a:lvl6pPr marL="1884855" indent="-171351" algn="l" defTabSz="685401"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555" indent="-171351" algn="l" defTabSz="685401"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256" indent="-171351" algn="l" defTabSz="685401"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2956" indent="-171351" algn="l" defTabSz="685401"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401" rtl="0" eaLnBrk="1" latinLnBrk="0" hangingPunct="1">
        <a:defRPr sz="1349" kern="1200">
          <a:solidFill>
            <a:schemeClr val="tx1"/>
          </a:solidFill>
          <a:latin typeface="+mn-lt"/>
          <a:ea typeface="+mn-ea"/>
          <a:cs typeface="+mn-cs"/>
        </a:defRPr>
      </a:lvl1pPr>
      <a:lvl2pPr marL="342701" algn="l" defTabSz="685401" rtl="0" eaLnBrk="1" latinLnBrk="0" hangingPunct="1">
        <a:defRPr sz="1349" kern="1200">
          <a:solidFill>
            <a:schemeClr val="tx1"/>
          </a:solidFill>
          <a:latin typeface="+mn-lt"/>
          <a:ea typeface="+mn-ea"/>
          <a:cs typeface="+mn-cs"/>
        </a:defRPr>
      </a:lvl2pPr>
      <a:lvl3pPr marL="685401" algn="l" defTabSz="685401" rtl="0" eaLnBrk="1" latinLnBrk="0" hangingPunct="1">
        <a:defRPr sz="1349" kern="1200">
          <a:solidFill>
            <a:schemeClr val="tx1"/>
          </a:solidFill>
          <a:latin typeface="+mn-lt"/>
          <a:ea typeface="+mn-ea"/>
          <a:cs typeface="+mn-cs"/>
        </a:defRPr>
      </a:lvl3pPr>
      <a:lvl4pPr marL="1028102" algn="l" defTabSz="685401" rtl="0" eaLnBrk="1" latinLnBrk="0" hangingPunct="1">
        <a:defRPr sz="1349" kern="1200">
          <a:solidFill>
            <a:schemeClr val="tx1"/>
          </a:solidFill>
          <a:latin typeface="+mn-lt"/>
          <a:ea typeface="+mn-ea"/>
          <a:cs typeface="+mn-cs"/>
        </a:defRPr>
      </a:lvl4pPr>
      <a:lvl5pPr marL="1370802" algn="l" defTabSz="685401" rtl="0" eaLnBrk="1" latinLnBrk="0" hangingPunct="1">
        <a:defRPr sz="1349" kern="1200">
          <a:solidFill>
            <a:schemeClr val="tx1"/>
          </a:solidFill>
          <a:latin typeface="+mn-lt"/>
          <a:ea typeface="+mn-ea"/>
          <a:cs typeface="+mn-cs"/>
        </a:defRPr>
      </a:lvl5pPr>
      <a:lvl6pPr marL="1713505" algn="l" defTabSz="685401" rtl="0" eaLnBrk="1" latinLnBrk="0" hangingPunct="1">
        <a:defRPr sz="1349" kern="1200">
          <a:solidFill>
            <a:schemeClr val="tx1"/>
          </a:solidFill>
          <a:latin typeface="+mn-lt"/>
          <a:ea typeface="+mn-ea"/>
          <a:cs typeface="+mn-cs"/>
        </a:defRPr>
      </a:lvl6pPr>
      <a:lvl7pPr marL="2056205" algn="l" defTabSz="685401" rtl="0" eaLnBrk="1" latinLnBrk="0" hangingPunct="1">
        <a:defRPr sz="1349" kern="1200">
          <a:solidFill>
            <a:schemeClr val="tx1"/>
          </a:solidFill>
          <a:latin typeface="+mn-lt"/>
          <a:ea typeface="+mn-ea"/>
          <a:cs typeface="+mn-cs"/>
        </a:defRPr>
      </a:lvl7pPr>
      <a:lvl8pPr marL="2398906" algn="l" defTabSz="685401" rtl="0" eaLnBrk="1" latinLnBrk="0" hangingPunct="1">
        <a:defRPr sz="1349" kern="1200">
          <a:solidFill>
            <a:schemeClr val="tx1"/>
          </a:solidFill>
          <a:latin typeface="+mn-lt"/>
          <a:ea typeface="+mn-ea"/>
          <a:cs typeface="+mn-cs"/>
        </a:defRPr>
      </a:lvl8pPr>
      <a:lvl9pPr marL="2741606" algn="l" defTabSz="685401" rtl="0" eaLnBrk="1" latinLnBrk="0" hangingPunct="1">
        <a:defRPr sz="134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E60BD000-6AA7-4FEC-AD7C-918096E11CEA}"/>
              </a:ext>
            </a:extLst>
          </p:cNvPr>
          <p:cNvGraphicFramePr>
            <a:graphicFrameLocks noChangeAspect="1"/>
          </p:cNvGraphicFramePr>
          <p:nvPr userDrawn="1">
            <p:custDataLst>
              <p:tags r:id="rId34"/>
            </p:custDataLst>
            <p:extLst>
              <p:ext uri="{D42A27DB-BD31-4B8C-83A1-F6EECF244321}">
                <p14:modId xmlns:p14="http://schemas.microsoft.com/office/powerpoint/2010/main" val="3704195655"/>
              </p:ext>
            </p:extLst>
          </p:nvPr>
        </p:nvGraphicFramePr>
        <p:xfrm>
          <a:off x="2120" y="1588"/>
          <a:ext cx="2118" cy="1588"/>
        </p:xfrm>
        <a:graphic>
          <a:graphicData uri="http://schemas.openxmlformats.org/presentationml/2006/ole">
            <mc:AlternateContent xmlns:mc="http://schemas.openxmlformats.org/markup-compatibility/2006">
              <mc:Choice xmlns:v="urn:schemas-microsoft-com:vml" Requires="v">
                <p:oleObj spid="_x0000_s1026" name="think-cell Slide" r:id="rId35" imgW="499" imgH="499" progId="TCLayout.ActiveDocument.1">
                  <p:embed/>
                </p:oleObj>
              </mc:Choice>
              <mc:Fallback>
                <p:oleObj name="think-cell Slide" r:id="rId35" imgW="499" imgH="499" progId="TCLayout.ActiveDocument.1">
                  <p:embed/>
                  <p:pic>
                    <p:nvPicPr>
                      <p:cNvPr id="5" name="Object 4" hidden="1">
                        <a:extLst>
                          <a:ext uri="{FF2B5EF4-FFF2-40B4-BE49-F238E27FC236}">
                            <a16:creationId xmlns:a16="http://schemas.microsoft.com/office/drawing/2014/main" xmlns="" id="{E60BD000-6AA7-4FEC-AD7C-918096E11CEA}"/>
                          </a:ext>
                        </a:extLst>
                      </p:cNvPr>
                      <p:cNvPicPr/>
                      <p:nvPr/>
                    </p:nvPicPr>
                    <p:blipFill>
                      <a:blip r:embed="rId36"/>
                      <a:stretch>
                        <a:fillRect/>
                      </a:stretch>
                    </p:blipFill>
                    <p:spPr>
                      <a:xfrm>
                        <a:off x="2120" y="1588"/>
                        <a:ext cx="2118" cy="1588"/>
                      </a:xfrm>
                      <a:prstGeom prst="rect">
                        <a:avLst/>
                      </a:prstGeom>
                    </p:spPr>
                  </p:pic>
                </p:oleObj>
              </mc:Fallback>
            </mc:AlternateContent>
          </a:graphicData>
        </a:graphic>
      </p:graphicFrame>
      <p:sp>
        <p:nvSpPr>
          <p:cNvPr id="2" name="Title Placeholder 1"/>
          <p:cNvSpPr>
            <a:spLocks noGrp="1"/>
          </p:cNvSpPr>
          <p:nvPr>
            <p:ph type="title"/>
          </p:nvPr>
        </p:nvSpPr>
        <p:spPr>
          <a:xfrm>
            <a:off x="609919"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9" y="1137920"/>
            <a:ext cx="10978515" cy="494792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4">
            <a:extLst>
              <a:ext uri="{FF2B5EF4-FFF2-40B4-BE49-F238E27FC236}">
                <a16:creationId xmlns:a16="http://schemas.microsoft.com/office/drawing/2014/main" xmlns="" id="{754C5C8C-D534-4543-BA92-6088FF2D97E2}"/>
              </a:ext>
            </a:extLst>
          </p:cNvPr>
          <p:cNvSpPr>
            <a:spLocks noGrp="1"/>
          </p:cNvSpPr>
          <p:nvPr userDrawn="1"/>
        </p:nvSpPr>
        <p:spPr>
          <a:xfrm>
            <a:off x="609919" y="6700453"/>
            <a:ext cx="9595222" cy="19800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700">
                <a:solidFill>
                  <a:schemeClr val="bg1"/>
                </a:solidFill>
              </a:rPr>
              <a:t>Copyright © 2023 Ernst &amp; Young Australia. All Rights Reserved. Liability limited by a scheme approved under Professional Standards Legislation</a:t>
            </a:r>
          </a:p>
        </p:txBody>
      </p:sp>
      <p:sp>
        <p:nvSpPr>
          <p:cNvPr id="14" name="TextBox 13">
            <a:extLst>
              <a:ext uri="{FF2B5EF4-FFF2-40B4-BE49-F238E27FC236}">
                <a16:creationId xmlns:a16="http://schemas.microsoft.com/office/drawing/2014/main" xmlns="" id="{0BAAB3C7-5A4D-441E-9C3C-E5BDFF35D6E8}"/>
              </a:ext>
            </a:extLst>
          </p:cNvPr>
          <p:cNvSpPr txBox="1"/>
          <p:nvPr userDrawn="1"/>
        </p:nvSpPr>
        <p:spPr>
          <a:xfrm>
            <a:off x="10535250" y="6613200"/>
            <a:ext cx="1123252" cy="201168"/>
          </a:xfrm>
          <a:prstGeom prst="rect">
            <a:avLst/>
          </a:prstGeom>
          <a:noFill/>
        </p:spPr>
        <p:txBody>
          <a:bodyPr wrap="square" lIns="0" tIns="0" rIns="0" bIns="0" rtlCol="0" anchor="t">
            <a:noAutofit/>
          </a:bodyPr>
          <a:lstStyle/>
          <a:p>
            <a:pPr algn="r" defTabSz="1042990"/>
            <a:r>
              <a:rPr lang="en-GB" sz="800">
                <a:solidFill>
                  <a:srgbClr val="000000">
                    <a:lumMod val="75000"/>
                    <a:lumOff val="25000"/>
                  </a:srgbClr>
                </a:solidFill>
                <a:cs typeface="Arial" panose="020B0604020202020204" pitchFamily="34" charset="0"/>
              </a:rPr>
              <a:t>EY | </a:t>
            </a:r>
            <a:fld id="{9AE4D82F-B047-469B-AC52-A46321747EAF}" type="slidenum">
              <a:rPr lang="en-GB" sz="800" smtClean="0">
                <a:solidFill>
                  <a:srgbClr val="000000">
                    <a:lumMod val="75000"/>
                    <a:lumOff val="25000"/>
                  </a:srgbClr>
                </a:solidFill>
                <a:cs typeface="Arial" panose="020B0604020202020204" pitchFamily="34" charset="0"/>
              </a:rPr>
              <a:pPr algn="r" defTabSz="1042990"/>
              <a:t>‹#›</a:t>
            </a:fld>
            <a:endParaRPr lang="en-GB" sz="800">
              <a:solidFill>
                <a:srgbClr val="000000">
                  <a:lumMod val="75000"/>
                  <a:lumOff val="25000"/>
                </a:srgbClr>
              </a:solidFill>
              <a:cs typeface="Arial" panose="020B0604020202020204" pitchFamily="34" charset="0"/>
            </a:endParaRPr>
          </a:p>
        </p:txBody>
      </p:sp>
    </p:spTree>
    <p:extLst>
      <p:ext uri="{BB962C8B-B14F-4D97-AF65-F5344CB8AC3E}">
        <p14:creationId xmlns:p14="http://schemas.microsoft.com/office/powerpoint/2010/main" val="3059712362"/>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 id="2147484016" r:id="rId16"/>
    <p:sldLayoutId id="2147484017" r:id="rId17"/>
    <p:sldLayoutId id="2147484018" r:id="rId18"/>
    <p:sldLayoutId id="2147484019" r:id="rId19"/>
    <p:sldLayoutId id="2147484020" r:id="rId20"/>
    <p:sldLayoutId id="2147484021" r:id="rId21"/>
    <p:sldLayoutId id="2147484022" r:id="rId22"/>
    <p:sldLayoutId id="2147484023" r:id="rId23"/>
    <p:sldLayoutId id="2147484024" r:id="rId24"/>
    <p:sldLayoutId id="2147484025" r:id="rId25"/>
    <p:sldLayoutId id="2147484026" r:id="rId26"/>
    <p:sldLayoutId id="2147484027" r:id="rId27"/>
    <p:sldLayoutId id="2147484028" r:id="rId28"/>
    <p:sldLayoutId id="2147484029" r:id="rId29"/>
    <p:sldLayoutId id="2147484030" r:id="rId30"/>
    <p:sldLayoutId id="2147484031" r:id="rId31"/>
  </p:sldLayoutIdLst>
  <p:hf hdr="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Layout" Target="../slideLayouts/slideLayout6.xml"/><Relationship Id="rId4"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tags" Target="../tags/tag24.xml"/><Relationship Id="rId1" Type="http://schemas.openxmlformats.org/officeDocument/2006/relationships/vmlDrawing" Target="../drawings/vmlDrawing11.vml"/><Relationship Id="rId6" Type="http://schemas.openxmlformats.org/officeDocument/2006/relationships/image" Target="../media/image18.emf"/><Relationship Id="rId5" Type="http://schemas.openxmlformats.org/officeDocument/2006/relationships/oleObject" Target="../embeddings/oleObject11.bin"/><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tags" Target="../tags/tag25.xml"/><Relationship Id="rId1" Type="http://schemas.openxmlformats.org/officeDocument/2006/relationships/vmlDrawing" Target="../drawings/vmlDrawing12.vml"/><Relationship Id="rId6" Type="http://schemas.openxmlformats.org/officeDocument/2006/relationships/image" Target="../media/image18.emf"/><Relationship Id="rId5" Type="http://schemas.openxmlformats.org/officeDocument/2006/relationships/oleObject" Target="../embeddings/oleObject12.bin"/><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8.emf"/><Relationship Id="rId5" Type="http://schemas.openxmlformats.org/officeDocument/2006/relationships/oleObject" Target="../embeddings/oleObject13.bin"/><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1.A96BF720"/><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8.emf"/><Relationship Id="rId5" Type="http://schemas.openxmlformats.org/officeDocument/2006/relationships/oleObject" Target="../embeddings/oleObject9.bin"/><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3.xml"/><Relationship Id="rId7" Type="http://schemas.openxmlformats.org/officeDocument/2006/relationships/image" Target="../media/image18.emf"/><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25.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6">
            <a:extLst>
              <a:ext uri="{FF2B5EF4-FFF2-40B4-BE49-F238E27FC236}">
                <a16:creationId xmlns:a16="http://schemas.microsoft.com/office/drawing/2014/main" xmlns="" id="{484632AD-6391-ACD2-0CFC-AE7F228AC14A}"/>
              </a:ext>
            </a:extLst>
          </p:cNvPr>
          <p:cNvSpPr/>
          <p:nvPr/>
        </p:nvSpPr>
        <p:spPr>
          <a:xfrm>
            <a:off x="560575" y="538625"/>
            <a:ext cx="4110771" cy="2986091"/>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nvGrpSpPr>
          <p:cNvPr id="7" name="Group 4">
            <a:extLst>
              <a:ext uri="{FF2B5EF4-FFF2-40B4-BE49-F238E27FC236}">
                <a16:creationId xmlns:a16="http://schemas.microsoft.com/office/drawing/2014/main" xmlns="" id="{663B3600-8869-C97D-5848-C3AEC5689311}"/>
              </a:ext>
            </a:extLst>
          </p:cNvPr>
          <p:cNvGrpSpPr>
            <a:grpSpLocks noChangeAspect="1"/>
          </p:cNvGrpSpPr>
          <p:nvPr/>
        </p:nvGrpSpPr>
        <p:grpSpPr bwMode="auto">
          <a:xfrm>
            <a:off x="500615" y="4960938"/>
            <a:ext cx="1225550" cy="1435100"/>
            <a:chOff x="6529" y="3125"/>
            <a:chExt cx="772" cy="904"/>
          </a:xfrm>
        </p:grpSpPr>
        <p:sp>
          <p:nvSpPr>
            <p:cNvPr id="8" name="Freeform 5">
              <a:extLst>
                <a:ext uri="{FF2B5EF4-FFF2-40B4-BE49-F238E27FC236}">
                  <a16:creationId xmlns:a16="http://schemas.microsoft.com/office/drawing/2014/main" xmlns="" id="{88CAF264-3204-BCFE-A052-F9A61F90EBD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9" name="Freeform 6">
              <a:extLst>
                <a:ext uri="{FF2B5EF4-FFF2-40B4-BE49-F238E27FC236}">
                  <a16:creationId xmlns:a16="http://schemas.microsoft.com/office/drawing/2014/main" xmlns="" id="{E172DBF4-DFB2-719C-8277-E0B572B590D5}"/>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
        <p:nvSpPr>
          <p:cNvPr id="14" name="Title 1">
            <a:extLst>
              <a:ext uri="{FF2B5EF4-FFF2-40B4-BE49-F238E27FC236}">
                <a16:creationId xmlns:a16="http://schemas.microsoft.com/office/drawing/2014/main" xmlns="" id="{AB8A2AA7-F906-BA55-7F09-AD72AEB46E7E}"/>
              </a:ext>
            </a:extLst>
          </p:cNvPr>
          <p:cNvSpPr txBox="1">
            <a:spLocks/>
          </p:cNvSpPr>
          <p:nvPr/>
        </p:nvSpPr>
        <p:spPr>
          <a:xfrm>
            <a:off x="723680" y="1402951"/>
            <a:ext cx="4328932" cy="979702"/>
          </a:xfrm>
          <a:prstGeom prst="rect">
            <a:avLst/>
          </a:prstGeom>
        </p:spPr>
        <p:txBody>
          <a:bodyPr/>
          <a:lstStyle>
            <a:lvl1pPr algn="l" defTabSz="914400" rtl="0" eaLnBrk="1" latinLnBrk="0" hangingPunct="1">
              <a:lnSpc>
                <a:spcPct val="85000"/>
              </a:lnSpc>
              <a:spcBef>
                <a:spcPct val="0"/>
              </a:spcBef>
              <a:buNone/>
              <a:defRPr sz="3000" b="0" kern="1200">
                <a:solidFill>
                  <a:srgbClr val="2E2E38"/>
                </a:solidFill>
                <a:latin typeface="EYInterstate Light" panose="02000506000000020004" pitchFamily="2" charset="0"/>
                <a:ea typeface="+mj-ea"/>
                <a:cs typeface="Arial" pitchFamily="34" charset="0"/>
              </a:defRPr>
            </a:lvl1pPr>
          </a:lstStyle>
          <a:p>
            <a:pPr>
              <a:lnSpc>
                <a:spcPct val="100000"/>
              </a:lnSpc>
            </a:pPr>
            <a:r>
              <a:rPr lang="en-AU" dirty="0"/>
              <a:t>Government funding landscape</a:t>
            </a:r>
            <a:endParaRPr lang="en-GB" dirty="0"/>
          </a:p>
        </p:txBody>
      </p:sp>
    </p:spTree>
    <p:extLst>
      <p:ext uri="{BB962C8B-B14F-4D97-AF65-F5344CB8AC3E}">
        <p14:creationId xmlns:p14="http://schemas.microsoft.com/office/powerpoint/2010/main" val="124231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E10E19-9501-749E-44E6-40D44080A609}"/>
              </a:ext>
            </a:extLst>
          </p:cNvPr>
          <p:cNvSpPr>
            <a:spLocks noGrp="1"/>
          </p:cNvSpPr>
          <p:nvPr>
            <p:ph type="title"/>
          </p:nvPr>
        </p:nvSpPr>
        <p:spPr>
          <a:xfrm>
            <a:off x="617221" y="469813"/>
            <a:ext cx="10978515" cy="476400"/>
          </a:xfrm>
        </p:spPr>
        <p:txBody>
          <a:bodyPr/>
          <a:lstStyle/>
          <a:p>
            <a:r>
              <a:rPr lang="en-AU" sz="2900" dirty="0"/>
              <a:t>Typical grant application requirements</a:t>
            </a:r>
          </a:p>
        </p:txBody>
      </p:sp>
      <p:sp>
        <p:nvSpPr>
          <p:cNvPr id="3" name="Date Placeholder 2">
            <a:extLst>
              <a:ext uri="{FF2B5EF4-FFF2-40B4-BE49-F238E27FC236}">
                <a16:creationId xmlns:a16="http://schemas.microsoft.com/office/drawing/2014/main" xmlns="" id="{85404D98-1763-666E-2852-C465B70CE0D0}"/>
              </a:ext>
            </a:extLst>
          </p:cNvPr>
          <p:cNvSpPr>
            <a:spLocks noGrp="1"/>
          </p:cNvSpPr>
          <p:nvPr>
            <p:ph type="dt" sz="half" idx="10"/>
          </p:nvPr>
        </p:nvSpPr>
        <p:spPr/>
        <p:txBody>
          <a:bodyPr/>
          <a:lstStyle/>
          <a:p>
            <a:fld id="{EE19B0F1-44AD-42A5-9A37-2FB41F1EC903}" type="datetime3">
              <a:rPr lang="en-AU" smtClean="0"/>
              <a:t>7 November, 2023</a:t>
            </a:fld>
            <a:endParaRPr lang="en-AU" dirty="0"/>
          </a:p>
        </p:txBody>
      </p:sp>
      <p:sp>
        <p:nvSpPr>
          <p:cNvPr id="5" name="Slide Number Placeholder 4">
            <a:extLst>
              <a:ext uri="{FF2B5EF4-FFF2-40B4-BE49-F238E27FC236}">
                <a16:creationId xmlns:a16="http://schemas.microsoft.com/office/drawing/2014/main" xmlns="" id="{92ECBB37-A295-E440-4F2C-43CD57CE54CC}"/>
              </a:ext>
            </a:extLst>
          </p:cNvPr>
          <p:cNvSpPr>
            <a:spLocks noGrp="1"/>
          </p:cNvSpPr>
          <p:nvPr>
            <p:ph type="sldNum" sz="quarter" idx="12"/>
          </p:nvPr>
        </p:nvSpPr>
        <p:spPr/>
        <p:txBody>
          <a:bodyPr/>
          <a:lstStyle/>
          <a:p>
            <a:r>
              <a:rPr lang="en-AU"/>
              <a:t>Page </a:t>
            </a:r>
            <a:fld id="{F1BC30E3-FFE5-4B91-AA19-87A149EBB9EE}" type="slidenum">
              <a:rPr lang="en-AU" smtClean="0"/>
              <a:pPr/>
              <a:t>10</a:t>
            </a:fld>
            <a:endParaRPr lang="en-AU" dirty="0"/>
          </a:p>
        </p:txBody>
      </p:sp>
      <p:sp>
        <p:nvSpPr>
          <p:cNvPr id="12" name="object 7">
            <a:extLst>
              <a:ext uri="{FF2B5EF4-FFF2-40B4-BE49-F238E27FC236}">
                <a16:creationId xmlns:a16="http://schemas.microsoft.com/office/drawing/2014/main" xmlns="" id="{209CB767-C473-DF9F-8C2F-59CA744C9619}"/>
              </a:ext>
              <a:ext uri="{C183D7F6-B498-43B3-948B-1728B52AA6E4}">
                <adec:decorative xmlns:adec="http://schemas.microsoft.com/office/drawing/2017/decorative" xmlns="" val="1"/>
              </a:ext>
            </a:extLst>
          </p:cNvPr>
          <p:cNvSpPr/>
          <p:nvPr/>
        </p:nvSpPr>
        <p:spPr>
          <a:xfrm>
            <a:off x="534512" y="943023"/>
            <a:ext cx="10868063" cy="0"/>
          </a:xfrm>
          <a:custGeom>
            <a:avLst/>
            <a:gdLst/>
            <a:ahLst/>
            <a:cxnLst/>
            <a:rect l="l" t="t" r="r" b="b"/>
            <a:pathLst>
              <a:path w="11992610">
                <a:moveTo>
                  <a:pt x="0" y="0"/>
                </a:moveTo>
                <a:lnTo>
                  <a:pt x="11992279" y="0"/>
                </a:lnTo>
              </a:path>
            </a:pathLst>
          </a:custGeom>
          <a:ln w="13868">
            <a:solidFill>
              <a:srgbClr val="2E2E38"/>
            </a:solidFill>
          </a:ln>
        </p:spPr>
        <p:txBody>
          <a:bodyPr wrap="square" lIns="0" tIns="0" rIns="0" bIns="0" rtlCol="0"/>
          <a:lstStyle/>
          <a:p>
            <a:pPr defTabSz="828667">
              <a:defRPr/>
            </a:pPr>
            <a:endParaRPr sz="1631" dirty="0">
              <a:solidFill>
                <a:srgbClr val="2E2E38"/>
              </a:solidFill>
              <a:latin typeface="Calibri"/>
            </a:endParaRPr>
          </a:p>
        </p:txBody>
      </p:sp>
      <p:sp>
        <p:nvSpPr>
          <p:cNvPr id="7" name="Rectangle 6">
            <a:extLst>
              <a:ext uri="{FF2B5EF4-FFF2-40B4-BE49-F238E27FC236}">
                <a16:creationId xmlns:a16="http://schemas.microsoft.com/office/drawing/2014/main" xmlns="" id="{A5FB5E78-C3DC-C296-841D-773BC44EADD8}"/>
              </a:ext>
            </a:extLst>
          </p:cNvPr>
          <p:cNvSpPr/>
          <p:nvPr/>
        </p:nvSpPr>
        <p:spPr>
          <a:xfrm>
            <a:off x="614927" y="1012729"/>
            <a:ext cx="2791497" cy="195438"/>
          </a:xfrm>
          <a:prstGeom prst="rect">
            <a:avLst/>
          </a:prstGeom>
        </p:spPr>
        <p:txBody>
          <a:bodyPr wrap="square" lIns="0" tIns="0" rIns="0" bIns="0">
            <a:spAutoFit/>
          </a:bodyPr>
          <a:lstStyle/>
          <a:p>
            <a:pPr defTabSz="829510" fontAlgn="base">
              <a:spcBef>
                <a:spcPct val="0"/>
              </a:spcBef>
              <a:spcAft>
                <a:spcPts val="1088"/>
              </a:spcAft>
              <a:defRPr/>
            </a:pPr>
            <a:r>
              <a:rPr lang="en-AU" sz="1270" b="1" dirty="0">
                <a:solidFill>
                  <a:srgbClr val="F6F6FA"/>
                </a:solidFill>
                <a:latin typeface="EYInterstate" panose="02000503020000020004" pitchFamily="2" charset="0"/>
                <a:ea typeface="Times New Roman" panose="02020603050405020304" pitchFamily="18" charset="0"/>
                <a:cs typeface="Times New Roman" panose="02020603050405020304" pitchFamily="18" charset="0"/>
              </a:rPr>
              <a:t>Typical assessment criteria</a:t>
            </a:r>
          </a:p>
        </p:txBody>
      </p:sp>
      <p:sp>
        <p:nvSpPr>
          <p:cNvPr id="64" name="Rectangle 63">
            <a:extLst>
              <a:ext uri="{FF2B5EF4-FFF2-40B4-BE49-F238E27FC236}">
                <a16:creationId xmlns:a16="http://schemas.microsoft.com/office/drawing/2014/main" xmlns="" id="{C9081679-DA9D-3067-59FD-E5E83557CA1E}"/>
              </a:ext>
            </a:extLst>
          </p:cNvPr>
          <p:cNvSpPr/>
          <p:nvPr/>
        </p:nvSpPr>
        <p:spPr>
          <a:xfrm>
            <a:off x="614927" y="1236299"/>
            <a:ext cx="10980809" cy="390876"/>
          </a:xfrm>
          <a:prstGeom prst="rect">
            <a:avLst/>
          </a:prstGeom>
        </p:spPr>
        <p:txBody>
          <a:bodyPr wrap="square" lIns="0" tIns="0" rIns="0" bIns="0">
            <a:spAutoFit/>
          </a:bodyPr>
          <a:lstStyle/>
          <a:p>
            <a:pPr algn="just" defTabSz="914783" fontAlgn="base">
              <a:spcBef>
                <a:spcPct val="0"/>
              </a:spcBef>
              <a:spcAft>
                <a:spcPts val="1088"/>
              </a:spcAft>
              <a:buClr>
                <a:prstClr val="white"/>
              </a:buClr>
              <a:defRPr/>
            </a:pPr>
            <a:r>
              <a:rPr lang="en-AU" sz="1270" dirty="0">
                <a:solidFill>
                  <a:srgbClr val="F6F6FA"/>
                </a:solidFill>
                <a:latin typeface="EYInterstate" panose="02000503020000020004" pitchFamily="2" charset="0"/>
              </a:rPr>
              <a:t>Tax incentives </a:t>
            </a:r>
            <a:r>
              <a:rPr lang="en-AU" sz="1270" dirty="0">
                <a:solidFill>
                  <a:srgbClr val="F6F6FA"/>
                </a:solidFill>
                <a:latin typeface="EYInterstate Light" panose="02000506000000020004" pitchFamily="2" charset="0"/>
              </a:rPr>
              <a:t>are typically entitlement-based and dependent on meeting eligibility </a:t>
            </a:r>
            <a:r>
              <a:rPr lang="en-AU" sz="1270">
                <a:solidFill>
                  <a:srgbClr val="F6F6FA"/>
                </a:solidFill>
                <a:latin typeface="EYInterstate Light" panose="02000506000000020004" pitchFamily="2" charset="0"/>
              </a:rPr>
              <a:t>criteria. Grants by comparison are largely competitive and are not always successful.</a:t>
            </a:r>
            <a:endParaRPr lang="en-AU" sz="1270" dirty="0">
              <a:solidFill>
                <a:srgbClr val="F6F6FA"/>
              </a:solidFill>
              <a:latin typeface="EYInterstate Light" panose="02000506000000020004" pitchFamily="2" charset="0"/>
            </a:endParaRPr>
          </a:p>
        </p:txBody>
      </p:sp>
      <p:sp>
        <p:nvSpPr>
          <p:cNvPr id="74" name="Rectangle 73">
            <a:extLst>
              <a:ext uri="{FF2B5EF4-FFF2-40B4-BE49-F238E27FC236}">
                <a16:creationId xmlns:a16="http://schemas.microsoft.com/office/drawing/2014/main" xmlns="" id="{5DC0DF7A-D395-72BC-DAB9-98C1D64114EE}"/>
              </a:ext>
            </a:extLst>
          </p:cNvPr>
          <p:cNvSpPr/>
          <p:nvPr/>
        </p:nvSpPr>
        <p:spPr>
          <a:xfrm>
            <a:off x="4606578" y="4669501"/>
            <a:ext cx="3084989" cy="246121"/>
          </a:xfrm>
          <a:prstGeom prst="rect">
            <a:avLst/>
          </a:prstGeom>
          <a:solidFill>
            <a:srgbClr val="C4C4CD"/>
          </a:solidFill>
        </p:spPr>
        <p:txBody>
          <a:bodyPr wrap="none" lIns="82952" tIns="0" rIns="82952" bIns="0" anchor="ctr" anchorCtr="0">
            <a:noAutofit/>
          </a:bodyPr>
          <a:lstStyle/>
          <a:p>
            <a:pPr algn="ctr" defTabSz="829510" fontAlgn="base">
              <a:spcBef>
                <a:spcPct val="0"/>
              </a:spcBef>
              <a:spcAft>
                <a:spcPts val="1088"/>
              </a:spcAft>
              <a:defRPr/>
            </a:pPr>
            <a:r>
              <a:rPr lang="en-AU" sz="1270" b="1" kern="0" dirty="0">
                <a:solidFill>
                  <a:prstClr val="black"/>
                </a:solidFill>
                <a:latin typeface="EYInterstate" panose="02000503020000020004" pitchFamily="2" charset="0"/>
                <a:ea typeface="Times New Roman" panose="02020603050405020304" pitchFamily="18" charset="0"/>
                <a:cs typeface="Times New Roman" panose="02020603050405020304" pitchFamily="18" charset="0"/>
              </a:rPr>
              <a:t>Typical documentation requirements</a:t>
            </a:r>
          </a:p>
        </p:txBody>
      </p:sp>
      <p:sp>
        <p:nvSpPr>
          <p:cNvPr id="75" name="Rectangle 74">
            <a:extLst>
              <a:ext uri="{FF2B5EF4-FFF2-40B4-BE49-F238E27FC236}">
                <a16:creationId xmlns:a16="http://schemas.microsoft.com/office/drawing/2014/main" xmlns="" id="{2A8F9463-C8C9-4B7D-36B9-177B6AD4EFD8}"/>
              </a:ext>
            </a:extLst>
          </p:cNvPr>
          <p:cNvSpPr/>
          <p:nvPr/>
        </p:nvSpPr>
        <p:spPr bwMode="auto">
          <a:xfrm>
            <a:off x="1428931" y="2026407"/>
            <a:ext cx="4574616" cy="964609"/>
          </a:xfrm>
          <a:prstGeom prst="rect">
            <a:avLst/>
          </a:prstGeom>
          <a:noFill/>
          <a:ln w="9525" cap="rnd" cmpd="sng" algn="ctr">
            <a:solidFill>
              <a:schemeClr val="bg1"/>
            </a:solidFill>
            <a:prstDash val="sysDot"/>
            <a:round/>
            <a:headEnd type="none" w="med" len="med"/>
            <a:tailEnd type="none" w="med" len="med"/>
          </a:ln>
          <a:effectLst/>
        </p:spPr>
        <p:txBody>
          <a:bodyPr rot="0" spcFirstLastPara="0" vertOverflow="overflow" horzOverflow="overflow" vert="horz" wrap="square" lIns="82952" tIns="41476" rIns="82952" bIns="41476" numCol="1" spcCol="0" rtlCol="0" fromWordArt="0" anchor="t" anchorCtr="0" forceAA="0" compatLnSpc="1">
            <a:prstTxWarp prst="textNoShape">
              <a:avLst/>
            </a:prstTxWarp>
            <a:noAutofit/>
          </a:bodyPr>
          <a:lstStyle/>
          <a:p>
            <a:pPr defTabSz="924558" fontAlgn="base">
              <a:spcBef>
                <a:spcPct val="0"/>
              </a:spcBef>
              <a:spcAft>
                <a:spcPts val="544"/>
              </a:spcAft>
              <a:defRPr/>
            </a:pPr>
            <a:endParaRPr lang="en-AU" sz="1270" kern="0" dirty="0" err="1">
              <a:solidFill>
                <a:srgbClr val="F6F6FA"/>
              </a:solidFill>
              <a:latin typeface="EYInterstate Light"/>
            </a:endParaRPr>
          </a:p>
        </p:txBody>
      </p:sp>
      <p:sp>
        <p:nvSpPr>
          <p:cNvPr id="76" name="Rectangle 75">
            <a:extLst>
              <a:ext uri="{FF2B5EF4-FFF2-40B4-BE49-F238E27FC236}">
                <a16:creationId xmlns:a16="http://schemas.microsoft.com/office/drawing/2014/main" xmlns="" id="{C081233C-2EE9-A33B-A87F-DA28451C0C74}"/>
              </a:ext>
            </a:extLst>
          </p:cNvPr>
          <p:cNvSpPr/>
          <p:nvPr/>
        </p:nvSpPr>
        <p:spPr>
          <a:xfrm>
            <a:off x="1476593" y="2061520"/>
            <a:ext cx="4514041" cy="874085"/>
          </a:xfrm>
          <a:prstGeom prst="rect">
            <a:avLst/>
          </a:prstGeom>
        </p:spPr>
        <p:txBody>
          <a:bodyPr wrap="square" anchor="ctr">
            <a:spAutoFit/>
          </a:bodyPr>
          <a:lstStyle/>
          <a:p>
            <a:pPr defTabSz="946055">
              <a:defRPr/>
            </a:pPr>
            <a:r>
              <a:rPr lang="en-AU" sz="1270" dirty="0">
                <a:solidFill>
                  <a:srgbClr val="F6F6FA"/>
                </a:solidFill>
                <a:latin typeface="EYInterstate Light" panose="02000506000000020004" pitchFamily="2" charset="0"/>
              </a:rPr>
              <a:t>Grants are only available for projects that have not commenced. One key criteria for grant funding is that the grant would make a material impact on the project proceeding at the time the application is submitted. </a:t>
            </a:r>
          </a:p>
        </p:txBody>
      </p:sp>
      <p:sp>
        <p:nvSpPr>
          <p:cNvPr id="77" name="Rectangle 76">
            <a:extLst>
              <a:ext uri="{FF2B5EF4-FFF2-40B4-BE49-F238E27FC236}">
                <a16:creationId xmlns:a16="http://schemas.microsoft.com/office/drawing/2014/main" xmlns="" id="{EC520686-4AF6-1BE6-6426-AF54F30870DF}"/>
              </a:ext>
            </a:extLst>
          </p:cNvPr>
          <p:cNvSpPr>
            <a:spLocks/>
          </p:cNvSpPr>
          <p:nvPr/>
        </p:nvSpPr>
        <p:spPr>
          <a:xfrm>
            <a:off x="2915616" y="1800487"/>
            <a:ext cx="1633904" cy="302253"/>
          </a:xfrm>
          <a:prstGeom prst="rect">
            <a:avLst/>
          </a:prstGeom>
          <a:solidFill>
            <a:srgbClr val="C4C4CD"/>
          </a:solidFill>
        </p:spPr>
        <p:txBody>
          <a:bodyPr wrap="square" lIns="82952" tIns="0" rIns="82952" bIns="0" anchor="ctr" anchorCtr="0">
            <a:noAutofit/>
          </a:bodyPr>
          <a:lstStyle/>
          <a:p>
            <a:pPr algn="ctr" defTabSz="829510" fontAlgn="base">
              <a:spcBef>
                <a:spcPct val="0"/>
              </a:spcBef>
              <a:spcAft>
                <a:spcPts val="1088"/>
              </a:spcAft>
              <a:defRPr/>
            </a:pPr>
            <a:r>
              <a:rPr lang="en-AU" sz="1270" b="1" kern="0" dirty="0">
                <a:solidFill>
                  <a:prstClr val="black"/>
                </a:solidFill>
                <a:latin typeface="EYInterstate" panose="02000503020000020004" pitchFamily="2" charset="0"/>
                <a:ea typeface="Times New Roman" panose="02020603050405020304" pitchFamily="18" charset="0"/>
                <a:cs typeface="Times New Roman" panose="02020603050405020304" pitchFamily="18" charset="0"/>
              </a:rPr>
              <a:t>Alignment</a:t>
            </a:r>
          </a:p>
        </p:txBody>
      </p:sp>
      <p:sp>
        <p:nvSpPr>
          <p:cNvPr id="78" name="Rectangle 77">
            <a:extLst>
              <a:ext uri="{FF2B5EF4-FFF2-40B4-BE49-F238E27FC236}">
                <a16:creationId xmlns:a16="http://schemas.microsoft.com/office/drawing/2014/main" xmlns="" id="{E1B7EB73-C462-230C-40FB-71D1B71FDEEF}"/>
              </a:ext>
            </a:extLst>
          </p:cNvPr>
          <p:cNvSpPr/>
          <p:nvPr/>
        </p:nvSpPr>
        <p:spPr bwMode="auto">
          <a:xfrm>
            <a:off x="6225752" y="2029505"/>
            <a:ext cx="4574618" cy="961595"/>
          </a:xfrm>
          <a:prstGeom prst="rect">
            <a:avLst/>
          </a:prstGeom>
          <a:noFill/>
          <a:ln w="9525" cap="rnd" cmpd="sng" algn="ctr">
            <a:solidFill>
              <a:schemeClr val="bg1"/>
            </a:solidFill>
            <a:prstDash val="sysDot"/>
            <a:round/>
            <a:headEnd type="none" w="med" len="med"/>
            <a:tailEnd type="none" w="med" len="med"/>
          </a:ln>
          <a:effectLst/>
        </p:spPr>
        <p:txBody>
          <a:bodyPr rot="0" spcFirstLastPara="0" vertOverflow="overflow" horzOverflow="overflow" vert="horz" wrap="square" lIns="82952" tIns="41476" rIns="82952" bIns="41476" numCol="1" spcCol="0" rtlCol="0" fromWordArt="0" anchor="t" anchorCtr="0" forceAA="0" compatLnSpc="1">
            <a:prstTxWarp prst="textNoShape">
              <a:avLst/>
            </a:prstTxWarp>
            <a:noAutofit/>
          </a:bodyPr>
          <a:lstStyle/>
          <a:p>
            <a:pPr defTabSz="924558" fontAlgn="base">
              <a:spcBef>
                <a:spcPct val="0"/>
              </a:spcBef>
              <a:spcAft>
                <a:spcPts val="544"/>
              </a:spcAft>
              <a:defRPr/>
            </a:pPr>
            <a:endParaRPr lang="en-AU" sz="1270" kern="0" dirty="0" err="1">
              <a:solidFill>
                <a:srgbClr val="F6F6FA"/>
              </a:solidFill>
              <a:latin typeface="EYInterstate Light"/>
            </a:endParaRPr>
          </a:p>
        </p:txBody>
      </p:sp>
      <p:sp>
        <p:nvSpPr>
          <p:cNvPr id="79" name="Rectangle 78">
            <a:extLst>
              <a:ext uri="{FF2B5EF4-FFF2-40B4-BE49-F238E27FC236}">
                <a16:creationId xmlns:a16="http://schemas.microsoft.com/office/drawing/2014/main" xmlns="" id="{6A145926-5E80-94A5-2879-321D47A01731}"/>
              </a:ext>
            </a:extLst>
          </p:cNvPr>
          <p:cNvSpPr/>
          <p:nvPr/>
        </p:nvSpPr>
        <p:spPr>
          <a:xfrm>
            <a:off x="6286321" y="2067077"/>
            <a:ext cx="4526953" cy="678647"/>
          </a:xfrm>
          <a:prstGeom prst="rect">
            <a:avLst/>
          </a:prstGeom>
        </p:spPr>
        <p:txBody>
          <a:bodyPr wrap="square" anchor="ctr">
            <a:spAutoFit/>
          </a:bodyPr>
          <a:lstStyle/>
          <a:p>
            <a:pPr defTabSz="946055">
              <a:defRPr/>
            </a:pPr>
            <a:r>
              <a:rPr lang="en-AU" sz="1270" dirty="0">
                <a:solidFill>
                  <a:srgbClr val="F6F6FA"/>
                </a:solidFill>
                <a:latin typeface="EYInterstate Light" panose="02000506000000020004" pitchFamily="2" charset="0"/>
              </a:rPr>
              <a:t>For every dollar invested in the project, how does that increase the value proposition of the project, and further the objectives of the government incentive? </a:t>
            </a:r>
          </a:p>
        </p:txBody>
      </p:sp>
      <p:sp>
        <p:nvSpPr>
          <p:cNvPr id="80" name="Rectangle 79">
            <a:extLst>
              <a:ext uri="{FF2B5EF4-FFF2-40B4-BE49-F238E27FC236}">
                <a16:creationId xmlns:a16="http://schemas.microsoft.com/office/drawing/2014/main" xmlns="" id="{33043E4F-D9D4-9FBB-150F-A52F3B9444DC}"/>
              </a:ext>
            </a:extLst>
          </p:cNvPr>
          <p:cNvSpPr>
            <a:spLocks/>
          </p:cNvSpPr>
          <p:nvPr/>
        </p:nvSpPr>
        <p:spPr>
          <a:xfrm>
            <a:off x="7308012" y="1800487"/>
            <a:ext cx="2483572" cy="302253"/>
          </a:xfrm>
          <a:prstGeom prst="rect">
            <a:avLst/>
          </a:prstGeom>
          <a:solidFill>
            <a:srgbClr val="C4C4CD"/>
          </a:solidFill>
        </p:spPr>
        <p:txBody>
          <a:bodyPr wrap="square" lIns="82952" tIns="0" rIns="82952" bIns="0" anchor="ctr" anchorCtr="0">
            <a:noAutofit/>
          </a:bodyPr>
          <a:lstStyle/>
          <a:p>
            <a:pPr algn="ctr" defTabSz="829510" fontAlgn="base">
              <a:spcBef>
                <a:spcPct val="0"/>
              </a:spcBef>
              <a:spcAft>
                <a:spcPts val="1088"/>
              </a:spcAft>
              <a:defRPr/>
            </a:pPr>
            <a:r>
              <a:rPr lang="en-AU" sz="1270" b="1" kern="0" dirty="0">
                <a:solidFill>
                  <a:prstClr val="black"/>
                </a:solidFill>
                <a:latin typeface="EYInterstate" panose="02000503020000020004" pitchFamily="2" charset="0"/>
                <a:ea typeface="Times New Roman" panose="02020603050405020304" pitchFamily="18" charset="0"/>
                <a:cs typeface="Times New Roman" panose="02020603050405020304" pitchFamily="18" charset="0"/>
              </a:rPr>
              <a:t>Value for money</a:t>
            </a:r>
          </a:p>
        </p:txBody>
      </p:sp>
      <p:sp>
        <p:nvSpPr>
          <p:cNvPr id="81" name="Rectangle 80">
            <a:extLst>
              <a:ext uri="{FF2B5EF4-FFF2-40B4-BE49-F238E27FC236}">
                <a16:creationId xmlns:a16="http://schemas.microsoft.com/office/drawing/2014/main" xmlns="" id="{DA34AE80-3FA6-80CB-3146-8D212841EA26}"/>
              </a:ext>
            </a:extLst>
          </p:cNvPr>
          <p:cNvSpPr/>
          <p:nvPr/>
        </p:nvSpPr>
        <p:spPr bwMode="auto">
          <a:xfrm>
            <a:off x="1428928" y="3200522"/>
            <a:ext cx="4574618" cy="1267757"/>
          </a:xfrm>
          <a:prstGeom prst="rect">
            <a:avLst/>
          </a:prstGeom>
          <a:noFill/>
          <a:ln w="9525" cap="rnd" cmpd="sng" algn="ctr">
            <a:solidFill>
              <a:schemeClr val="bg1"/>
            </a:solidFill>
            <a:prstDash val="sysDot"/>
            <a:round/>
            <a:headEnd type="none" w="med" len="med"/>
            <a:tailEnd type="none" w="med" len="med"/>
          </a:ln>
          <a:effectLst/>
        </p:spPr>
        <p:txBody>
          <a:bodyPr rot="0" spcFirstLastPara="0" vertOverflow="overflow" horzOverflow="overflow" vert="horz" wrap="square" lIns="82952" tIns="41476" rIns="82952" bIns="41476" numCol="1" spcCol="0" rtlCol="0" fromWordArt="0" anchor="t" anchorCtr="0" forceAA="0" compatLnSpc="1">
            <a:prstTxWarp prst="textNoShape">
              <a:avLst/>
            </a:prstTxWarp>
            <a:noAutofit/>
          </a:bodyPr>
          <a:lstStyle/>
          <a:p>
            <a:pPr defTabSz="924558" fontAlgn="base">
              <a:spcBef>
                <a:spcPct val="0"/>
              </a:spcBef>
              <a:spcAft>
                <a:spcPts val="544"/>
              </a:spcAft>
              <a:defRPr/>
            </a:pPr>
            <a:endParaRPr lang="en-AU" sz="1270" kern="0" dirty="0" err="1">
              <a:solidFill>
                <a:srgbClr val="F6F6FA"/>
              </a:solidFill>
              <a:latin typeface="EYInterstate Light"/>
            </a:endParaRPr>
          </a:p>
        </p:txBody>
      </p:sp>
      <p:sp>
        <p:nvSpPr>
          <p:cNvPr id="82" name="Rectangle 81">
            <a:extLst>
              <a:ext uri="{FF2B5EF4-FFF2-40B4-BE49-F238E27FC236}">
                <a16:creationId xmlns:a16="http://schemas.microsoft.com/office/drawing/2014/main" xmlns="" id="{D277C1D8-4A73-30C3-4165-53C6D43B1B71}"/>
              </a:ext>
            </a:extLst>
          </p:cNvPr>
          <p:cNvSpPr/>
          <p:nvPr/>
        </p:nvSpPr>
        <p:spPr>
          <a:xfrm>
            <a:off x="1489505" y="3339060"/>
            <a:ext cx="4514041" cy="1069524"/>
          </a:xfrm>
          <a:prstGeom prst="rect">
            <a:avLst/>
          </a:prstGeom>
        </p:spPr>
        <p:txBody>
          <a:bodyPr wrap="square" anchor="t" anchorCtr="0">
            <a:spAutoFit/>
          </a:bodyPr>
          <a:lstStyle/>
          <a:p>
            <a:pPr defTabSz="946055">
              <a:defRPr/>
            </a:pPr>
            <a:r>
              <a:rPr lang="en-AU" sz="1270" dirty="0">
                <a:solidFill>
                  <a:srgbClr val="F6F6FA"/>
                </a:solidFill>
                <a:latin typeface="EYInterstate Light" panose="02000506000000020004" pitchFamily="2" charset="0"/>
              </a:rPr>
              <a:t>This includes the roadmaps, strategies, and other initiatives championed by the government. Often, relevant government priorities are explicitly intertwined with the incentives’ objectives, having been the impetus for the program inception.</a:t>
            </a:r>
          </a:p>
        </p:txBody>
      </p:sp>
      <p:sp>
        <p:nvSpPr>
          <p:cNvPr id="83" name="Rectangle 82">
            <a:extLst>
              <a:ext uri="{FF2B5EF4-FFF2-40B4-BE49-F238E27FC236}">
                <a16:creationId xmlns:a16="http://schemas.microsoft.com/office/drawing/2014/main" xmlns="" id="{B632540E-3A93-C82D-B77A-F88A2FAD8004}"/>
              </a:ext>
            </a:extLst>
          </p:cNvPr>
          <p:cNvSpPr/>
          <p:nvPr/>
        </p:nvSpPr>
        <p:spPr>
          <a:xfrm>
            <a:off x="2139679" y="2990075"/>
            <a:ext cx="3255570" cy="302253"/>
          </a:xfrm>
          <a:prstGeom prst="rect">
            <a:avLst/>
          </a:prstGeom>
          <a:solidFill>
            <a:srgbClr val="C4C4CD"/>
          </a:solidFill>
        </p:spPr>
        <p:txBody>
          <a:bodyPr wrap="square" lIns="82952" tIns="0" rIns="82952" bIns="0" anchor="ctr" anchorCtr="0">
            <a:noAutofit/>
          </a:bodyPr>
          <a:lstStyle/>
          <a:p>
            <a:pPr algn="ctr" defTabSz="829510" fontAlgn="base">
              <a:spcBef>
                <a:spcPct val="0"/>
              </a:spcBef>
              <a:spcAft>
                <a:spcPts val="1088"/>
              </a:spcAft>
              <a:defRPr/>
            </a:pPr>
            <a:r>
              <a:rPr lang="en-AU" sz="1270" b="1" kern="0" dirty="0">
                <a:solidFill>
                  <a:prstClr val="black"/>
                </a:solidFill>
                <a:latin typeface="EYInterstate" panose="02000503020000020004" pitchFamily="2" charset="0"/>
                <a:ea typeface="Times New Roman" panose="02020603050405020304" pitchFamily="18" charset="0"/>
                <a:cs typeface="Times New Roman" panose="02020603050405020304" pitchFamily="18" charset="0"/>
              </a:rPr>
              <a:t>Government priorities</a:t>
            </a:r>
          </a:p>
        </p:txBody>
      </p:sp>
      <p:sp>
        <p:nvSpPr>
          <p:cNvPr id="84" name="Rectangle 83">
            <a:extLst>
              <a:ext uri="{FF2B5EF4-FFF2-40B4-BE49-F238E27FC236}">
                <a16:creationId xmlns:a16="http://schemas.microsoft.com/office/drawing/2014/main" xmlns="" id="{2D401CE8-DCC2-50EE-3D40-FC1888FDD982}"/>
              </a:ext>
            </a:extLst>
          </p:cNvPr>
          <p:cNvSpPr/>
          <p:nvPr/>
        </p:nvSpPr>
        <p:spPr bwMode="auto">
          <a:xfrm>
            <a:off x="6225752" y="3203635"/>
            <a:ext cx="4574618" cy="1267757"/>
          </a:xfrm>
          <a:prstGeom prst="rect">
            <a:avLst/>
          </a:prstGeom>
          <a:noFill/>
          <a:ln w="9525" cap="rnd" cmpd="sng" algn="ctr">
            <a:solidFill>
              <a:schemeClr val="bg1"/>
            </a:solidFill>
            <a:prstDash val="sysDot"/>
            <a:round/>
            <a:headEnd type="none" w="med" len="med"/>
            <a:tailEnd type="none" w="med" len="med"/>
          </a:ln>
          <a:effectLst/>
        </p:spPr>
        <p:txBody>
          <a:bodyPr rot="0" spcFirstLastPara="0" vertOverflow="overflow" horzOverflow="overflow" vert="horz" wrap="square" lIns="82952" tIns="41476" rIns="82952" bIns="41476" numCol="1" spcCol="0" rtlCol="0" fromWordArt="0" anchor="t" anchorCtr="0" forceAA="0" compatLnSpc="1">
            <a:prstTxWarp prst="textNoShape">
              <a:avLst/>
            </a:prstTxWarp>
            <a:noAutofit/>
          </a:bodyPr>
          <a:lstStyle/>
          <a:p>
            <a:pPr defTabSz="924558" fontAlgn="base">
              <a:spcBef>
                <a:spcPct val="0"/>
              </a:spcBef>
              <a:spcAft>
                <a:spcPts val="544"/>
              </a:spcAft>
              <a:defRPr/>
            </a:pPr>
            <a:endParaRPr lang="en-AU" sz="1270" kern="0" dirty="0" err="1">
              <a:solidFill>
                <a:srgbClr val="F6F6FA"/>
              </a:solidFill>
              <a:latin typeface="EYInterstate Light"/>
            </a:endParaRPr>
          </a:p>
        </p:txBody>
      </p:sp>
      <p:sp>
        <p:nvSpPr>
          <p:cNvPr id="85" name="Rectangle 84">
            <a:extLst>
              <a:ext uri="{FF2B5EF4-FFF2-40B4-BE49-F238E27FC236}">
                <a16:creationId xmlns:a16="http://schemas.microsoft.com/office/drawing/2014/main" xmlns="" id="{C9AD9931-2EF7-E842-B22A-C2F7AC7E4785}"/>
              </a:ext>
            </a:extLst>
          </p:cNvPr>
          <p:cNvSpPr/>
          <p:nvPr/>
        </p:nvSpPr>
        <p:spPr>
          <a:xfrm>
            <a:off x="6225753" y="3421508"/>
            <a:ext cx="4574618" cy="874085"/>
          </a:xfrm>
          <a:prstGeom prst="rect">
            <a:avLst/>
          </a:prstGeom>
        </p:spPr>
        <p:txBody>
          <a:bodyPr wrap="square" anchor="ctr">
            <a:spAutoFit/>
          </a:bodyPr>
          <a:lstStyle/>
          <a:p>
            <a:pPr defTabSz="946055">
              <a:defRPr/>
            </a:pPr>
            <a:r>
              <a:rPr lang="en-AU" sz="1270" dirty="0">
                <a:solidFill>
                  <a:srgbClr val="F6F6FA"/>
                </a:solidFill>
                <a:latin typeface="EYInterstate Light" panose="02000506000000020004" pitchFamily="2" charset="0"/>
              </a:rPr>
              <a:t>The ability for the project to be successfully implemented. They will consider: the track record of the company, the expertise of the project team, the financial health of key stakeholders, and the project’s access to finance.</a:t>
            </a:r>
          </a:p>
        </p:txBody>
      </p:sp>
      <p:sp>
        <p:nvSpPr>
          <p:cNvPr id="86" name="Rectangle 85">
            <a:extLst>
              <a:ext uri="{FF2B5EF4-FFF2-40B4-BE49-F238E27FC236}">
                <a16:creationId xmlns:a16="http://schemas.microsoft.com/office/drawing/2014/main" xmlns="" id="{853FA7EF-8F5F-94BC-984F-C790607E5DA6}"/>
              </a:ext>
            </a:extLst>
          </p:cNvPr>
          <p:cNvSpPr/>
          <p:nvPr/>
        </p:nvSpPr>
        <p:spPr>
          <a:xfrm>
            <a:off x="7711663" y="2990076"/>
            <a:ext cx="1676269" cy="302253"/>
          </a:xfrm>
          <a:prstGeom prst="rect">
            <a:avLst/>
          </a:prstGeom>
          <a:solidFill>
            <a:srgbClr val="C4C4CD"/>
          </a:solidFill>
        </p:spPr>
        <p:txBody>
          <a:bodyPr wrap="square" lIns="82952" tIns="0" rIns="82952" bIns="0" anchor="ctr" anchorCtr="0">
            <a:noAutofit/>
          </a:bodyPr>
          <a:lstStyle/>
          <a:p>
            <a:pPr algn="ctr" defTabSz="829510" fontAlgn="base">
              <a:spcBef>
                <a:spcPct val="0"/>
              </a:spcBef>
              <a:spcAft>
                <a:spcPts val="1088"/>
              </a:spcAft>
              <a:defRPr/>
            </a:pPr>
            <a:r>
              <a:rPr lang="en-AU" sz="1270" b="1" kern="0" dirty="0">
                <a:solidFill>
                  <a:prstClr val="black"/>
                </a:solidFill>
                <a:latin typeface="EYInterstate" panose="02000503020000020004" pitchFamily="2" charset="0"/>
                <a:ea typeface="Times New Roman" panose="02020603050405020304" pitchFamily="18" charset="0"/>
                <a:cs typeface="Times New Roman" panose="02020603050405020304" pitchFamily="18" charset="0"/>
              </a:rPr>
              <a:t>Capability</a:t>
            </a:r>
          </a:p>
        </p:txBody>
      </p:sp>
      <p:sp>
        <p:nvSpPr>
          <p:cNvPr id="87" name="Rectangle 86">
            <a:extLst>
              <a:ext uri="{FF2B5EF4-FFF2-40B4-BE49-F238E27FC236}">
                <a16:creationId xmlns:a16="http://schemas.microsoft.com/office/drawing/2014/main" xmlns="" id="{BB0B9BED-DB90-2337-A086-6423591D5FBD}"/>
              </a:ext>
            </a:extLst>
          </p:cNvPr>
          <p:cNvSpPr>
            <a:spLocks/>
          </p:cNvSpPr>
          <p:nvPr/>
        </p:nvSpPr>
        <p:spPr>
          <a:xfrm>
            <a:off x="6433042" y="5018478"/>
            <a:ext cx="1190924" cy="402567"/>
          </a:xfrm>
          <a:prstGeom prst="rect">
            <a:avLst/>
          </a:prstGeom>
          <a:solidFill>
            <a:srgbClr val="74748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46055">
              <a:defRPr/>
            </a:pPr>
            <a:r>
              <a:rPr lang="en-AU" sz="1088" dirty="0">
                <a:solidFill>
                  <a:srgbClr val="F6F6FA"/>
                </a:solidFill>
                <a:latin typeface="EYInterstate Light" panose="02000506000000020004" pitchFamily="2" charset="0"/>
              </a:rPr>
              <a:t>Detailed budgets</a:t>
            </a:r>
          </a:p>
        </p:txBody>
      </p:sp>
      <p:sp>
        <p:nvSpPr>
          <p:cNvPr id="88" name="Rectangle 87">
            <a:extLst>
              <a:ext uri="{FF2B5EF4-FFF2-40B4-BE49-F238E27FC236}">
                <a16:creationId xmlns:a16="http://schemas.microsoft.com/office/drawing/2014/main" xmlns="" id="{B2B85433-3343-5D05-3FCF-A2ECCBFC5065}"/>
              </a:ext>
            </a:extLst>
          </p:cNvPr>
          <p:cNvSpPr>
            <a:spLocks/>
          </p:cNvSpPr>
          <p:nvPr/>
        </p:nvSpPr>
        <p:spPr>
          <a:xfrm>
            <a:off x="4702679" y="5018478"/>
            <a:ext cx="1190924" cy="402567"/>
          </a:xfrm>
          <a:prstGeom prst="rect">
            <a:avLst/>
          </a:prstGeom>
          <a:solidFill>
            <a:srgbClr val="FFE6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46055">
              <a:defRPr/>
            </a:pPr>
            <a:r>
              <a:rPr lang="en-AU" sz="1088" dirty="0">
                <a:solidFill>
                  <a:prstClr val="black"/>
                </a:solidFill>
                <a:latin typeface="EYInterstate Light" panose="02000506000000020004" pitchFamily="2" charset="0"/>
              </a:rPr>
              <a:t>Letters of support</a:t>
            </a:r>
          </a:p>
        </p:txBody>
      </p:sp>
      <p:sp>
        <p:nvSpPr>
          <p:cNvPr id="89" name="Rectangle 88">
            <a:extLst>
              <a:ext uri="{FF2B5EF4-FFF2-40B4-BE49-F238E27FC236}">
                <a16:creationId xmlns:a16="http://schemas.microsoft.com/office/drawing/2014/main" xmlns="" id="{2C1F1473-3B97-722A-BDEE-7519BB14D3F3}"/>
              </a:ext>
            </a:extLst>
          </p:cNvPr>
          <p:cNvSpPr>
            <a:spLocks/>
          </p:cNvSpPr>
          <p:nvPr/>
        </p:nvSpPr>
        <p:spPr>
          <a:xfrm>
            <a:off x="8186591" y="5018478"/>
            <a:ext cx="1190924" cy="402567"/>
          </a:xfrm>
          <a:prstGeom prst="rect">
            <a:avLst/>
          </a:prstGeom>
          <a:solidFill>
            <a:srgbClr val="FFE6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46055">
              <a:defRPr/>
            </a:pPr>
            <a:r>
              <a:rPr lang="en-AU" sz="1088" dirty="0">
                <a:solidFill>
                  <a:prstClr val="black"/>
                </a:solidFill>
                <a:latin typeface="EYInterstate Light" panose="02000506000000020004" pitchFamily="2" charset="0"/>
              </a:rPr>
              <a:t>Governance plans</a:t>
            </a:r>
          </a:p>
        </p:txBody>
      </p:sp>
      <p:sp>
        <p:nvSpPr>
          <p:cNvPr id="90" name="Rectangle 89">
            <a:extLst>
              <a:ext uri="{FF2B5EF4-FFF2-40B4-BE49-F238E27FC236}">
                <a16:creationId xmlns:a16="http://schemas.microsoft.com/office/drawing/2014/main" xmlns="" id="{BD816BA4-B37D-09AF-6D5B-099277932139}"/>
              </a:ext>
            </a:extLst>
          </p:cNvPr>
          <p:cNvSpPr>
            <a:spLocks/>
          </p:cNvSpPr>
          <p:nvPr/>
        </p:nvSpPr>
        <p:spPr>
          <a:xfrm>
            <a:off x="9828396" y="5018478"/>
            <a:ext cx="1190924" cy="402567"/>
          </a:xfrm>
          <a:prstGeom prst="rect">
            <a:avLst/>
          </a:prstGeom>
          <a:solidFill>
            <a:srgbClr val="74748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46055">
              <a:defRPr/>
            </a:pPr>
            <a:r>
              <a:rPr lang="en-AU" sz="1088" dirty="0">
                <a:solidFill>
                  <a:srgbClr val="F6F6FA"/>
                </a:solidFill>
                <a:latin typeface="EYInterstate Light" panose="02000506000000020004" pitchFamily="2" charset="0"/>
              </a:rPr>
              <a:t>Risk plans</a:t>
            </a:r>
          </a:p>
        </p:txBody>
      </p:sp>
      <p:sp>
        <p:nvSpPr>
          <p:cNvPr id="91" name="Rectangle 90">
            <a:extLst>
              <a:ext uri="{FF2B5EF4-FFF2-40B4-BE49-F238E27FC236}">
                <a16:creationId xmlns:a16="http://schemas.microsoft.com/office/drawing/2014/main" xmlns="" id="{36DA3F9D-2EDF-893E-28CE-59601C2174FF}"/>
              </a:ext>
            </a:extLst>
          </p:cNvPr>
          <p:cNvSpPr>
            <a:spLocks/>
          </p:cNvSpPr>
          <p:nvPr/>
        </p:nvSpPr>
        <p:spPr>
          <a:xfrm>
            <a:off x="1440382" y="5567647"/>
            <a:ext cx="1190924" cy="402567"/>
          </a:xfrm>
          <a:prstGeom prst="rect">
            <a:avLst/>
          </a:prstGeom>
          <a:solidFill>
            <a:srgbClr val="74748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46055">
              <a:defRPr/>
            </a:pPr>
            <a:r>
              <a:rPr lang="en-AU" sz="1088" dirty="0">
                <a:solidFill>
                  <a:srgbClr val="F6F6FA"/>
                </a:solidFill>
                <a:latin typeface="EYInterstate Light" panose="02000506000000020004" pitchFamily="2" charset="0"/>
              </a:rPr>
              <a:t>Evaluation plans</a:t>
            </a:r>
          </a:p>
        </p:txBody>
      </p:sp>
      <p:sp>
        <p:nvSpPr>
          <p:cNvPr id="92" name="Rectangle 91">
            <a:extLst>
              <a:ext uri="{FF2B5EF4-FFF2-40B4-BE49-F238E27FC236}">
                <a16:creationId xmlns:a16="http://schemas.microsoft.com/office/drawing/2014/main" xmlns="" id="{DC2023E8-8386-70B8-6006-FE2B15877C32}"/>
              </a:ext>
            </a:extLst>
          </p:cNvPr>
          <p:cNvSpPr>
            <a:spLocks/>
          </p:cNvSpPr>
          <p:nvPr/>
        </p:nvSpPr>
        <p:spPr>
          <a:xfrm>
            <a:off x="3027090" y="5567647"/>
            <a:ext cx="1190924" cy="402567"/>
          </a:xfrm>
          <a:prstGeom prst="rect">
            <a:avLst/>
          </a:prstGeom>
          <a:solidFill>
            <a:srgbClr val="FFE6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46055">
              <a:defRPr/>
            </a:pPr>
            <a:r>
              <a:rPr lang="en-AU" sz="1088" dirty="0">
                <a:solidFill>
                  <a:prstClr val="black"/>
                </a:solidFill>
                <a:latin typeface="EYInterstate Light" panose="02000506000000020004" pitchFamily="2" charset="0"/>
              </a:rPr>
              <a:t>Financial forecasting</a:t>
            </a:r>
          </a:p>
        </p:txBody>
      </p:sp>
      <p:sp>
        <p:nvSpPr>
          <p:cNvPr id="93" name="Rectangle 92">
            <a:extLst>
              <a:ext uri="{FF2B5EF4-FFF2-40B4-BE49-F238E27FC236}">
                <a16:creationId xmlns:a16="http://schemas.microsoft.com/office/drawing/2014/main" xmlns="" id="{BAEAF38E-C160-63E4-283D-5873626D99F4}"/>
              </a:ext>
            </a:extLst>
          </p:cNvPr>
          <p:cNvSpPr>
            <a:spLocks/>
          </p:cNvSpPr>
          <p:nvPr/>
        </p:nvSpPr>
        <p:spPr>
          <a:xfrm>
            <a:off x="6433042" y="5567647"/>
            <a:ext cx="1190924" cy="402567"/>
          </a:xfrm>
          <a:prstGeom prst="rect">
            <a:avLst/>
          </a:prstGeom>
          <a:solidFill>
            <a:srgbClr val="FFE6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46055">
              <a:defRPr/>
            </a:pPr>
            <a:r>
              <a:rPr lang="en-AU" sz="1088" dirty="0">
                <a:solidFill>
                  <a:prstClr val="black"/>
                </a:solidFill>
                <a:latin typeface="EYInterstate Light" panose="02000506000000020004" pitchFamily="2" charset="0"/>
              </a:rPr>
              <a:t>Economic impact data</a:t>
            </a:r>
          </a:p>
        </p:txBody>
      </p:sp>
      <p:sp>
        <p:nvSpPr>
          <p:cNvPr id="94" name="Rectangle 93">
            <a:extLst>
              <a:ext uri="{FF2B5EF4-FFF2-40B4-BE49-F238E27FC236}">
                <a16:creationId xmlns:a16="http://schemas.microsoft.com/office/drawing/2014/main" xmlns="" id="{60097D50-12BF-8717-B926-62B53655CCD7}"/>
              </a:ext>
            </a:extLst>
          </p:cNvPr>
          <p:cNvSpPr>
            <a:spLocks/>
          </p:cNvSpPr>
          <p:nvPr/>
        </p:nvSpPr>
        <p:spPr>
          <a:xfrm>
            <a:off x="8169028" y="5567647"/>
            <a:ext cx="1190924" cy="402567"/>
          </a:xfrm>
          <a:prstGeom prst="rect">
            <a:avLst/>
          </a:prstGeom>
          <a:solidFill>
            <a:srgbClr val="74748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46055">
              <a:defRPr/>
            </a:pPr>
            <a:r>
              <a:rPr lang="en-AU" sz="1088" dirty="0">
                <a:solidFill>
                  <a:srgbClr val="F6F6FA"/>
                </a:solidFill>
                <a:latin typeface="EYInterstate Light" panose="02000506000000020004" pitchFamily="2" charset="0"/>
              </a:rPr>
              <a:t>Financial reports</a:t>
            </a:r>
          </a:p>
        </p:txBody>
      </p:sp>
      <p:sp>
        <p:nvSpPr>
          <p:cNvPr id="95" name="Rectangle 94">
            <a:extLst>
              <a:ext uri="{FF2B5EF4-FFF2-40B4-BE49-F238E27FC236}">
                <a16:creationId xmlns:a16="http://schemas.microsoft.com/office/drawing/2014/main" xmlns="" id="{C96AD11F-2D3F-0E00-3E3C-1E35D752F891}"/>
              </a:ext>
            </a:extLst>
          </p:cNvPr>
          <p:cNvSpPr>
            <a:spLocks/>
          </p:cNvSpPr>
          <p:nvPr/>
        </p:nvSpPr>
        <p:spPr>
          <a:xfrm>
            <a:off x="4702679" y="5567647"/>
            <a:ext cx="1190924" cy="402567"/>
          </a:xfrm>
          <a:prstGeom prst="rect">
            <a:avLst/>
          </a:prstGeom>
          <a:solidFill>
            <a:srgbClr val="74748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46055">
              <a:defRPr/>
            </a:pPr>
            <a:r>
              <a:rPr lang="en-AU" sz="1088" dirty="0">
                <a:solidFill>
                  <a:srgbClr val="F6F6FA"/>
                </a:solidFill>
                <a:latin typeface="EYInterstate Light" panose="02000506000000020004" pitchFamily="2" charset="0"/>
              </a:rPr>
              <a:t>Board approval</a:t>
            </a:r>
          </a:p>
        </p:txBody>
      </p:sp>
      <p:sp>
        <p:nvSpPr>
          <p:cNvPr id="96" name="Rectangle 95">
            <a:extLst>
              <a:ext uri="{FF2B5EF4-FFF2-40B4-BE49-F238E27FC236}">
                <a16:creationId xmlns:a16="http://schemas.microsoft.com/office/drawing/2014/main" xmlns="" id="{F2DF735E-056C-905C-DAD8-B3ECA4D82BC4}"/>
              </a:ext>
            </a:extLst>
          </p:cNvPr>
          <p:cNvSpPr>
            <a:spLocks/>
          </p:cNvSpPr>
          <p:nvPr/>
        </p:nvSpPr>
        <p:spPr>
          <a:xfrm>
            <a:off x="9828396" y="5567647"/>
            <a:ext cx="1190924" cy="402567"/>
          </a:xfrm>
          <a:prstGeom prst="rect">
            <a:avLst/>
          </a:prstGeom>
          <a:solidFill>
            <a:srgbClr val="FFE6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46055">
              <a:defRPr/>
            </a:pPr>
            <a:r>
              <a:rPr lang="en-AU" sz="1088" dirty="0">
                <a:solidFill>
                  <a:prstClr val="black"/>
                </a:solidFill>
                <a:latin typeface="EYInterstate Light" panose="02000506000000020004" pitchFamily="2" charset="0"/>
              </a:rPr>
              <a:t>Accountant declarations</a:t>
            </a:r>
          </a:p>
        </p:txBody>
      </p:sp>
      <p:sp>
        <p:nvSpPr>
          <p:cNvPr id="98" name="Rectangle 97">
            <a:extLst>
              <a:ext uri="{FF2B5EF4-FFF2-40B4-BE49-F238E27FC236}">
                <a16:creationId xmlns:a16="http://schemas.microsoft.com/office/drawing/2014/main" xmlns="" id="{2636A2B3-5BFA-347C-59DC-59EDCE786CB3}"/>
              </a:ext>
            </a:extLst>
          </p:cNvPr>
          <p:cNvSpPr>
            <a:spLocks/>
          </p:cNvSpPr>
          <p:nvPr/>
        </p:nvSpPr>
        <p:spPr>
          <a:xfrm>
            <a:off x="3027090" y="5018478"/>
            <a:ext cx="1190924" cy="402567"/>
          </a:xfrm>
          <a:prstGeom prst="rect">
            <a:avLst/>
          </a:prstGeom>
          <a:solidFill>
            <a:srgbClr val="74748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46055">
              <a:defRPr/>
            </a:pPr>
            <a:r>
              <a:rPr lang="en-AU" sz="1088" dirty="0">
                <a:solidFill>
                  <a:srgbClr val="F6F6FA"/>
                </a:solidFill>
                <a:latin typeface="EYInterstate Light" panose="02000506000000020004" pitchFamily="2" charset="0"/>
              </a:rPr>
              <a:t>Project &amp; business plans</a:t>
            </a:r>
          </a:p>
        </p:txBody>
      </p:sp>
      <p:sp>
        <p:nvSpPr>
          <p:cNvPr id="99" name="Rectangle 98">
            <a:extLst>
              <a:ext uri="{FF2B5EF4-FFF2-40B4-BE49-F238E27FC236}">
                <a16:creationId xmlns:a16="http://schemas.microsoft.com/office/drawing/2014/main" xmlns="" id="{98271082-43F1-6FA1-B6DB-B6ECC2C509B5}"/>
              </a:ext>
            </a:extLst>
          </p:cNvPr>
          <p:cNvSpPr>
            <a:spLocks/>
          </p:cNvSpPr>
          <p:nvPr/>
        </p:nvSpPr>
        <p:spPr>
          <a:xfrm>
            <a:off x="1440382" y="5018478"/>
            <a:ext cx="1190924" cy="402567"/>
          </a:xfrm>
          <a:prstGeom prst="rect">
            <a:avLst/>
          </a:prstGeom>
          <a:solidFill>
            <a:srgbClr val="FFE6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46055">
              <a:defRPr/>
            </a:pPr>
            <a:r>
              <a:rPr lang="en-AU" sz="1088" dirty="0">
                <a:solidFill>
                  <a:prstClr val="black"/>
                </a:solidFill>
                <a:latin typeface="EYInterstate Light" panose="02000506000000020004" pitchFamily="2" charset="0"/>
              </a:rPr>
              <a:t>Application form</a:t>
            </a:r>
          </a:p>
        </p:txBody>
      </p:sp>
      <p:sp>
        <p:nvSpPr>
          <p:cNvPr id="8" name="Rectangle 7">
            <a:extLst>
              <a:ext uri="{FF2B5EF4-FFF2-40B4-BE49-F238E27FC236}">
                <a16:creationId xmlns:a16="http://schemas.microsoft.com/office/drawing/2014/main" xmlns="" id="{FFB670EC-93F2-38EB-7351-0C1245452438}"/>
              </a:ext>
            </a:extLst>
          </p:cNvPr>
          <p:cNvSpPr/>
          <p:nvPr/>
        </p:nvSpPr>
        <p:spPr bwMode="auto">
          <a:xfrm>
            <a:off x="948754" y="4795102"/>
            <a:ext cx="10559305" cy="1331918"/>
          </a:xfrm>
          <a:prstGeom prst="rect">
            <a:avLst/>
          </a:prstGeom>
          <a:noFill/>
          <a:ln w="9525" cap="rnd" cmpd="sng" algn="ctr">
            <a:solidFill>
              <a:schemeClr val="bg1"/>
            </a:solidFill>
            <a:prstDash val="sysDot"/>
            <a:round/>
            <a:headEnd type="none" w="med" len="med"/>
            <a:tailEnd type="none" w="med" len="med"/>
          </a:ln>
          <a:effectLst/>
        </p:spPr>
        <p:txBody>
          <a:bodyPr rot="0" spcFirstLastPara="0" vertOverflow="overflow" horzOverflow="overflow" vert="horz" wrap="square" lIns="82952" tIns="41476" rIns="82952" bIns="41476" numCol="1" spcCol="0" rtlCol="0" fromWordArt="0" anchor="t" anchorCtr="0" forceAA="0" compatLnSpc="1">
            <a:prstTxWarp prst="textNoShape">
              <a:avLst/>
            </a:prstTxWarp>
            <a:noAutofit/>
          </a:bodyPr>
          <a:lstStyle/>
          <a:p>
            <a:pPr defTabSz="924558" fontAlgn="base">
              <a:spcBef>
                <a:spcPct val="0"/>
              </a:spcBef>
              <a:spcAft>
                <a:spcPts val="544"/>
              </a:spcAft>
              <a:defRPr/>
            </a:pPr>
            <a:endParaRPr lang="en-AU" sz="816" kern="0" dirty="0" err="1">
              <a:solidFill>
                <a:srgbClr val="F6F6FA"/>
              </a:solidFill>
              <a:latin typeface="EYInterstate Light"/>
            </a:endParaRPr>
          </a:p>
        </p:txBody>
      </p:sp>
    </p:spTree>
    <p:extLst>
      <p:ext uri="{BB962C8B-B14F-4D97-AF65-F5344CB8AC3E}">
        <p14:creationId xmlns:p14="http://schemas.microsoft.com/office/powerpoint/2010/main" val="2417501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E10E19-9501-749E-44E6-40D44080A609}"/>
              </a:ext>
            </a:extLst>
          </p:cNvPr>
          <p:cNvSpPr>
            <a:spLocks noGrp="1"/>
          </p:cNvSpPr>
          <p:nvPr>
            <p:ph type="title"/>
          </p:nvPr>
        </p:nvSpPr>
        <p:spPr>
          <a:xfrm>
            <a:off x="617221" y="469813"/>
            <a:ext cx="10978515" cy="476400"/>
          </a:xfrm>
        </p:spPr>
        <p:txBody>
          <a:bodyPr/>
          <a:lstStyle/>
          <a:p>
            <a:r>
              <a:rPr lang="en-AU" sz="2900" dirty="0"/>
              <a:t>How would it work for you?</a:t>
            </a:r>
          </a:p>
        </p:txBody>
      </p:sp>
      <p:sp>
        <p:nvSpPr>
          <p:cNvPr id="3" name="Date Placeholder 2">
            <a:extLst>
              <a:ext uri="{FF2B5EF4-FFF2-40B4-BE49-F238E27FC236}">
                <a16:creationId xmlns:a16="http://schemas.microsoft.com/office/drawing/2014/main" xmlns="" id="{85404D98-1763-666E-2852-C465B70CE0D0}"/>
              </a:ext>
            </a:extLst>
          </p:cNvPr>
          <p:cNvSpPr>
            <a:spLocks noGrp="1"/>
          </p:cNvSpPr>
          <p:nvPr>
            <p:ph type="dt" sz="half" idx="10"/>
          </p:nvPr>
        </p:nvSpPr>
        <p:spPr/>
        <p:txBody>
          <a:bodyPr/>
          <a:lstStyle/>
          <a:p>
            <a:fld id="{EE19B0F1-44AD-42A5-9A37-2FB41F1EC903}" type="datetime3">
              <a:rPr lang="en-AU" smtClean="0"/>
              <a:t>7 November, 2023</a:t>
            </a:fld>
            <a:endParaRPr lang="en-AU" dirty="0"/>
          </a:p>
        </p:txBody>
      </p:sp>
      <p:sp>
        <p:nvSpPr>
          <p:cNvPr id="5" name="Slide Number Placeholder 4">
            <a:extLst>
              <a:ext uri="{FF2B5EF4-FFF2-40B4-BE49-F238E27FC236}">
                <a16:creationId xmlns:a16="http://schemas.microsoft.com/office/drawing/2014/main" xmlns="" id="{92ECBB37-A295-E440-4F2C-43CD57CE54CC}"/>
              </a:ext>
            </a:extLst>
          </p:cNvPr>
          <p:cNvSpPr>
            <a:spLocks noGrp="1"/>
          </p:cNvSpPr>
          <p:nvPr>
            <p:ph type="sldNum" sz="quarter" idx="12"/>
          </p:nvPr>
        </p:nvSpPr>
        <p:spPr/>
        <p:txBody>
          <a:bodyPr/>
          <a:lstStyle/>
          <a:p>
            <a:r>
              <a:rPr lang="en-AU"/>
              <a:t>Page </a:t>
            </a:r>
            <a:fld id="{F1BC30E3-FFE5-4B91-AA19-87A149EBB9EE}" type="slidenum">
              <a:rPr lang="en-AU" smtClean="0"/>
              <a:pPr/>
              <a:t>11</a:t>
            </a:fld>
            <a:endParaRPr lang="en-AU" dirty="0"/>
          </a:p>
        </p:txBody>
      </p:sp>
      <p:sp>
        <p:nvSpPr>
          <p:cNvPr id="6" name="AutoShape 7">
            <a:extLst>
              <a:ext uri="{FF2B5EF4-FFF2-40B4-BE49-F238E27FC236}">
                <a16:creationId xmlns:a16="http://schemas.microsoft.com/office/drawing/2014/main" xmlns="" id="{43EA09D7-5269-4074-6298-6F707AFE88BE}"/>
              </a:ext>
            </a:extLst>
          </p:cNvPr>
          <p:cNvSpPr>
            <a:spLocks noChangeArrowheads="1"/>
          </p:cNvSpPr>
          <p:nvPr>
            <p:custDataLst>
              <p:tags r:id="rId1"/>
            </p:custDataLst>
          </p:nvPr>
        </p:nvSpPr>
        <p:spPr bwMode="gray">
          <a:xfrm>
            <a:off x="615922" y="1498266"/>
            <a:ext cx="2077449" cy="598537"/>
          </a:xfrm>
          <a:prstGeom prst="homePlate">
            <a:avLst>
              <a:gd name="adj" fmla="val 34346"/>
            </a:avLst>
          </a:prstGeom>
          <a:solidFill>
            <a:srgbClr val="FFE600"/>
          </a:solidFill>
          <a:ln w="9525" cmpd="sng">
            <a:noFill/>
            <a:round/>
            <a:headEnd/>
            <a:tailEnd/>
          </a:ln>
        </p:spPr>
        <p:txBody>
          <a:bodyPr lIns="0" tIns="13657" rIns="0" bIns="13657" anchor="ctr"/>
          <a:lstStyle/>
          <a:p>
            <a:pPr marL="92431" algn="ctr" defTabSz="682567" eaLnBrk="0" hangingPunct="0"/>
            <a:r>
              <a:rPr lang="en-AU" sz="1200" b="1" kern="0">
                <a:solidFill>
                  <a:srgbClr val="2E2E38">
                    <a:lumMod val="50000"/>
                  </a:srgbClr>
                </a:solidFill>
                <a:latin typeface="EYInterstate Light" panose="02000506000000020004" pitchFamily="2" charset="0"/>
                <a:cs typeface="Arial" pitchFamily="34" charset="0"/>
              </a:rPr>
              <a:t>Monitor</a:t>
            </a:r>
            <a:endParaRPr lang="en-AU" sz="1200" kern="0" dirty="0">
              <a:solidFill>
                <a:srgbClr val="2E2E38">
                  <a:lumMod val="50000"/>
                </a:srgbClr>
              </a:solidFill>
              <a:latin typeface="EYInterstate Light" panose="02000506000000020004" pitchFamily="2" charset="0"/>
              <a:cs typeface="Arial" pitchFamily="34" charset="0"/>
            </a:endParaRPr>
          </a:p>
        </p:txBody>
      </p:sp>
      <p:sp>
        <p:nvSpPr>
          <p:cNvPr id="10" name="AutoShape 6">
            <a:extLst>
              <a:ext uri="{FF2B5EF4-FFF2-40B4-BE49-F238E27FC236}">
                <a16:creationId xmlns:a16="http://schemas.microsoft.com/office/drawing/2014/main" xmlns="" id="{FC1679A5-B87D-69A3-9478-4F0EE1315454}"/>
              </a:ext>
            </a:extLst>
          </p:cNvPr>
          <p:cNvSpPr>
            <a:spLocks noChangeArrowheads="1"/>
          </p:cNvSpPr>
          <p:nvPr>
            <p:custDataLst>
              <p:tags r:id="rId2"/>
            </p:custDataLst>
          </p:nvPr>
        </p:nvSpPr>
        <p:spPr bwMode="gray">
          <a:xfrm>
            <a:off x="3436353" y="1549140"/>
            <a:ext cx="2077449" cy="569833"/>
          </a:xfrm>
          <a:prstGeom prst="chevron">
            <a:avLst>
              <a:gd name="adj" fmla="val 39278"/>
            </a:avLst>
          </a:prstGeom>
          <a:solidFill>
            <a:srgbClr val="FFE600"/>
          </a:solidFill>
          <a:ln w="9525" cmpd="sng">
            <a:noFill/>
            <a:round/>
            <a:headEnd/>
            <a:tailEnd/>
          </a:ln>
        </p:spPr>
        <p:txBody>
          <a:bodyPr lIns="0" tIns="13657" rIns="0" bIns="13657" anchor="ctr"/>
          <a:lstStyle/>
          <a:p>
            <a:pPr marL="92431" algn="ctr" defTabSz="682567" eaLnBrk="0" hangingPunct="0">
              <a:defRPr/>
            </a:pPr>
            <a:r>
              <a:rPr lang="en-AU" sz="1200" b="1" kern="0">
                <a:solidFill>
                  <a:srgbClr val="2E2E38">
                    <a:lumMod val="50000"/>
                  </a:srgbClr>
                </a:solidFill>
                <a:latin typeface="EYInterstate Light" panose="02000506000000020004" pitchFamily="2" charset="0"/>
                <a:cs typeface="Arial" pitchFamily="34" charset="0"/>
              </a:rPr>
              <a:t>Identify</a:t>
            </a:r>
            <a:endParaRPr lang="en-AU" sz="1200" b="1" kern="0" dirty="0">
              <a:solidFill>
                <a:srgbClr val="2E2E38">
                  <a:lumMod val="50000"/>
                </a:srgbClr>
              </a:solidFill>
              <a:latin typeface="EYInterstate Light" panose="02000506000000020004" pitchFamily="2" charset="0"/>
              <a:cs typeface="Arial" pitchFamily="34" charset="0"/>
            </a:endParaRPr>
          </a:p>
        </p:txBody>
      </p:sp>
      <p:sp>
        <p:nvSpPr>
          <p:cNvPr id="11" name="AutoShape 2">
            <a:extLst>
              <a:ext uri="{FF2B5EF4-FFF2-40B4-BE49-F238E27FC236}">
                <a16:creationId xmlns:a16="http://schemas.microsoft.com/office/drawing/2014/main" xmlns="" id="{9B7D29FD-5CF8-EC20-5A58-0989F8530E38}"/>
              </a:ext>
            </a:extLst>
          </p:cNvPr>
          <p:cNvSpPr>
            <a:spLocks noChangeArrowheads="1"/>
          </p:cNvSpPr>
          <p:nvPr>
            <p:custDataLst>
              <p:tags r:id="rId3"/>
            </p:custDataLst>
          </p:nvPr>
        </p:nvSpPr>
        <p:spPr bwMode="gray">
          <a:xfrm>
            <a:off x="6256784" y="1549140"/>
            <a:ext cx="2093921" cy="569833"/>
          </a:xfrm>
          <a:prstGeom prst="chevron">
            <a:avLst>
              <a:gd name="adj" fmla="val 39218"/>
            </a:avLst>
          </a:prstGeom>
          <a:solidFill>
            <a:srgbClr val="FFE600"/>
          </a:solidFill>
          <a:ln w="9525" cmpd="sng">
            <a:noFill/>
            <a:round/>
            <a:headEnd/>
            <a:tailEnd/>
          </a:ln>
        </p:spPr>
        <p:txBody>
          <a:bodyPr lIns="0" tIns="13657" rIns="0" bIns="13657" anchor="ctr"/>
          <a:lstStyle/>
          <a:p>
            <a:pPr marL="92431" algn="ctr" defTabSz="660006" eaLnBrk="0" hangingPunct="0">
              <a:defRPr/>
            </a:pPr>
            <a:r>
              <a:rPr lang="en-AU" sz="1200" b="1" kern="0">
                <a:solidFill>
                  <a:srgbClr val="2E2E38">
                    <a:lumMod val="50000"/>
                  </a:srgbClr>
                </a:solidFill>
                <a:latin typeface="EYInterstate Light" panose="02000506000000020004" pitchFamily="2" charset="0"/>
                <a:cs typeface="Arial" pitchFamily="34" charset="0"/>
              </a:rPr>
              <a:t>Develop</a:t>
            </a:r>
            <a:endParaRPr lang="en-AU" sz="1200" b="1" kern="0" dirty="0">
              <a:solidFill>
                <a:srgbClr val="2E2E38">
                  <a:lumMod val="50000"/>
                </a:srgbClr>
              </a:solidFill>
              <a:latin typeface="EYInterstate Light" panose="02000506000000020004" pitchFamily="2" charset="0"/>
              <a:cs typeface="Arial" pitchFamily="34" charset="0"/>
            </a:endParaRPr>
          </a:p>
        </p:txBody>
      </p:sp>
      <p:sp>
        <p:nvSpPr>
          <p:cNvPr id="15" name="TextBox 14">
            <a:extLst>
              <a:ext uri="{FF2B5EF4-FFF2-40B4-BE49-F238E27FC236}">
                <a16:creationId xmlns:a16="http://schemas.microsoft.com/office/drawing/2014/main" xmlns="" id="{BCEC0766-A7E8-7D4D-F7BA-7CBF66F2008D}"/>
              </a:ext>
            </a:extLst>
          </p:cNvPr>
          <p:cNvSpPr txBox="1">
            <a:spLocks/>
          </p:cNvSpPr>
          <p:nvPr/>
        </p:nvSpPr>
        <p:spPr>
          <a:xfrm>
            <a:off x="499168" y="2170240"/>
            <a:ext cx="2740020" cy="3411703"/>
          </a:xfrm>
          <a:prstGeom prst="rect">
            <a:avLst/>
          </a:prstGeom>
          <a:noFill/>
        </p:spPr>
        <p:txBody>
          <a:bodyPr wrap="square">
            <a:spAutoFit/>
          </a:bodyPr>
          <a:lstStyle/>
          <a:p>
            <a:pPr marL="0" lvl="2" indent="0" fontAlgn="base">
              <a:spcBef>
                <a:spcPts val="198"/>
              </a:spcBef>
              <a:spcAft>
                <a:spcPts val="198"/>
              </a:spcAft>
              <a:buClr>
                <a:srgbClr val="FFE600"/>
              </a:buClr>
              <a:buSzPct val="100000"/>
              <a:buFont typeface="Arial" panose="020B0604020202020204" pitchFamily="34" charset="0"/>
              <a:buNone/>
              <a:tabLst>
                <a:tab pos="84665" algn="l"/>
              </a:tabLst>
              <a:defRPr/>
            </a:pPr>
            <a:r>
              <a:rPr kumimoji="0" lang="en-AU" sz="1270" b="0" i="0" u="none" strike="noStrike" kern="1200" cap="none" spc="0" normalizeH="0" baseline="0" noProof="0" dirty="0">
                <a:ln>
                  <a:noFill/>
                </a:ln>
                <a:solidFill>
                  <a:srgbClr val="F6F6FA"/>
                </a:solidFill>
                <a:effectLst/>
                <a:uLnTx/>
                <a:uFillTx/>
                <a:latin typeface="EYInterstate Light" pitchFamily="2" charset="0"/>
                <a:ea typeface="+mn-ea"/>
                <a:cs typeface="+mn-cs"/>
              </a:rPr>
              <a:t>Hold regular business update workshops with the key stakeholders across your business. </a:t>
            </a:r>
          </a:p>
          <a:p>
            <a:pPr marL="0" lvl="2" indent="0" fontAlgn="base">
              <a:spcBef>
                <a:spcPts val="198"/>
              </a:spcBef>
              <a:spcAft>
                <a:spcPts val="198"/>
              </a:spcAft>
              <a:buClr>
                <a:srgbClr val="FFE600"/>
              </a:buClr>
              <a:buSzPct val="100000"/>
              <a:buFont typeface="Arial" panose="020B0604020202020204" pitchFamily="34" charset="0"/>
              <a:buNone/>
              <a:tabLst>
                <a:tab pos="84665" algn="l"/>
              </a:tabLst>
              <a:defRPr/>
            </a:pPr>
            <a:r>
              <a:rPr kumimoji="0" lang="en-AU" sz="1270" b="0" i="0" u="none" strike="noStrike" kern="1200" cap="none" spc="0" normalizeH="0" baseline="0" noProof="0" dirty="0">
                <a:ln>
                  <a:noFill/>
                </a:ln>
                <a:solidFill>
                  <a:srgbClr val="F6F6FA"/>
                </a:solidFill>
                <a:effectLst/>
                <a:uLnTx/>
                <a:uFillTx/>
                <a:latin typeface="EYInterstate Light" pitchFamily="2" charset="0"/>
                <a:ea typeface="+mn-ea"/>
                <a:cs typeface="+mn-cs"/>
              </a:rPr>
              <a:t>Focus your discussions on:</a:t>
            </a:r>
            <a:endParaRPr lang="en-AU" sz="1270" dirty="0">
              <a:solidFill>
                <a:schemeClr val="bg1"/>
              </a:solidFill>
              <a:latin typeface="EYInterstate Light" pitchFamily="2" charset="0"/>
            </a:endParaRPr>
          </a:p>
          <a:p>
            <a:pPr marL="175601" lvl="2" indent="-175601" fontAlgn="base">
              <a:spcBef>
                <a:spcPts val="198"/>
              </a:spcBef>
              <a:spcAft>
                <a:spcPts val="198"/>
              </a:spcAft>
              <a:buClr>
                <a:srgbClr val="FFE600"/>
              </a:buClr>
              <a:buSzPct val="100000"/>
              <a:buFont typeface="Arial" panose="020B0604020202020204" pitchFamily="34" charset="0"/>
              <a:buChar char="►"/>
              <a:tabLst>
                <a:tab pos="84665" algn="l"/>
              </a:tabLst>
              <a:defRPr/>
            </a:pPr>
            <a:r>
              <a:rPr lang="en-AU" sz="1270" dirty="0">
                <a:solidFill>
                  <a:schemeClr val="bg1"/>
                </a:solidFill>
                <a:latin typeface="EYInterstate Light" pitchFamily="2" charset="0"/>
              </a:rPr>
              <a:t>Reviewing the grant funding landscape and what policies and opportunities have changed</a:t>
            </a:r>
          </a:p>
          <a:p>
            <a:pPr marL="175601" lvl="2" indent="-175601" fontAlgn="base">
              <a:spcBef>
                <a:spcPts val="198"/>
              </a:spcBef>
              <a:spcAft>
                <a:spcPts val="198"/>
              </a:spcAft>
              <a:buClr>
                <a:srgbClr val="FFE600"/>
              </a:buClr>
              <a:buSzPct val="100000"/>
              <a:buFont typeface="Arial" panose="020B0604020202020204" pitchFamily="34" charset="0"/>
              <a:buChar char="►"/>
              <a:tabLst>
                <a:tab pos="84665" algn="l"/>
              </a:tabLst>
              <a:defRPr/>
            </a:pPr>
            <a:r>
              <a:rPr lang="en-AU" sz="1270" dirty="0">
                <a:solidFill>
                  <a:schemeClr val="bg1"/>
                </a:solidFill>
                <a:latin typeface="EYInterstate Light" pitchFamily="2" charset="0"/>
              </a:rPr>
              <a:t>Build a list of projects associated with your investment pipeline</a:t>
            </a:r>
          </a:p>
          <a:p>
            <a:pPr marL="175601" lvl="2" indent="-175601" fontAlgn="base">
              <a:spcBef>
                <a:spcPts val="198"/>
              </a:spcBef>
              <a:spcAft>
                <a:spcPts val="198"/>
              </a:spcAft>
              <a:buClr>
                <a:srgbClr val="FFE600"/>
              </a:buClr>
              <a:buSzPct val="100000"/>
              <a:buFont typeface="Arial" panose="020B0604020202020204" pitchFamily="34" charset="0"/>
              <a:buChar char="►"/>
              <a:tabLst>
                <a:tab pos="84665" algn="l"/>
              </a:tabLst>
              <a:defRPr/>
            </a:pPr>
            <a:r>
              <a:rPr lang="en-AU" sz="1270" dirty="0">
                <a:solidFill>
                  <a:schemeClr val="bg1"/>
                </a:solidFill>
                <a:latin typeface="EYInterstate Light" pitchFamily="2" charset="0"/>
              </a:rPr>
              <a:t>Explore alignment of project objectives to potential funding opportunities. This will help you make decisions enabling strategical prioritisation of capital to invest across your business</a:t>
            </a:r>
          </a:p>
        </p:txBody>
      </p:sp>
      <p:sp>
        <p:nvSpPr>
          <p:cNvPr id="16" name="TextBox 15">
            <a:extLst>
              <a:ext uri="{FF2B5EF4-FFF2-40B4-BE49-F238E27FC236}">
                <a16:creationId xmlns:a16="http://schemas.microsoft.com/office/drawing/2014/main" xmlns="" id="{A53A35B7-773B-34AF-B460-E8280E104290}"/>
              </a:ext>
            </a:extLst>
          </p:cNvPr>
          <p:cNvSpPr txBox="1">
            <a:spLocks/>
          </p:cNvSpPr>
          <p:nvPr/>
        </p:nvSpPr>
        <p:spPr>
          <a:xfrm>
            <a:off x="3359155" y="2170240"/>
            <a:ext cx="2740020" cy="3411703"/>
          </a:xfrm>
          <a:prstGeom prst="rect">
            <a:avLst/>
          </a:prstGeom>
          <a:noFill/>
        </p:spPr>
        <p:txBody>
          <a:bodyPr wrap="square">
            <a:spAutoFit/>
          </a:bodyPr>
          <a:lstStyle/>
          <a:p>
            <a:pPr marL="0" indent="0" defTabSz="727680" fontAlgn="base">
              <a:spcBef>
                <a:spcPct val="0"/>
              </a:spcBef>
              <a:spcAft>
                <a:spcPts val="477"/>
              </a:spcAft>
              <a:buClr>
                <a:srgbClr val="FFE600"/>
              </a:buClr>
              <a:buSzPct val="70000"/>
              <a:buFontTx/>
              <a:buNone/>
              <a:defRPr/>
            </a:pPr>
            <a:r>
              <a:rPr lang="en-AU" sz="1270" dirty="0">
                <a:solidFill>
                  <a:prstClr val="white"/>
                </a:solidFill>
                <a:latin typeface="EYInterstate Light" panose="02000506000000020004" pitchFamily="2" charset="0"/>
              </a:rPr>
              <a:t>Once a specific opportunity has been identified or forecasted, its  recommend that:</a:t>
            </a:r>
          </a:p>
          <a:p>
            <a:pPr marL="144020" indent="-144020" defTabSz="727680" fontAlgn="base">
              <a:spcBef>
                <a:spcPct val="0"/>
              </a:spcBef>
              <a:spcAft>
                <a:spcPts val="477"/>
              </a:spcAft>
              <a:buClr>
                <a:srgbClr val="FFE600"/>
              </a:buClr>
              <a:buSzPct val="70000"/>
              <a:buFont typeface="Arial" panose="020B0604020202020204" pitchFamily="34" charset="0"/>
              <a:buChar char="►"/>
              <a:defRPr/>
            </a:pPr>
            <a:r>
              <a:rPr lang="en-AU" sz="1270">
                <a:solidFill>
                  <a:prstClr val="white"/>
                </a:solidFill>
                <a:latin typeface="EYInterstate Light" panose="02000506000000020004" pitchFamily="2" charset="0"/>
              </a:rPr>
              <a:t>The business define in more a detailed project scope, timings, budgets, and benefits that are aligned with the identified funding program requirements</a:t>
            </a:r>
          </a:p>
          <a:p>
            <a:pPr marL="144020" indent="-144020" defTabSz="727680" fontAlgn="base">
              <a:spcBef>
                <a:spcPct val="0"/>
              </a:spcBef>
              <a:spcAft>
                <a:spcPts val="477"/>
              </a:spcAft>
              <a:buClr>
                <a:srgbClr val="FFE600"/>
              </a:buClr>
              <a:buSzPct val="70000"/>
              <a:buFont typeface="Arial" panose="020B0604020202020204" pitchFamily="34" charset="0"/>
              <a:buChar char="►"/>
              <a:defRPr/>
            </a:pPr>
            <a:r>
              <a:rPr lang="en-AU" sz="1270">
                <a:solidFill>
                  <a:prstClr val="white"/>
                </a:solidFill>
                <a:latin typeface="EYInterstate Light" panose="02000506000000020004" pitchFamily="2" charset="0"/>
              </a:rPr>
              <a:t>Review existing documentation to identify gaps and requirements </a:t>
            </a:r>
            <a:r>
              <a:rPr lang="en-AU" sz="1270" dirty="0">
                <a:solidFill>
                  <a:prstClr val="white"/>
                </a:solidFill>
                <a:latin typeface="EYInterstate Light" panose="02000506000000020004" pitchFamily="2" charset="0"/>
              </a:rPr>
              <a:t>that are critical to the development of a funding submission</a:t>
            </a:r>
          </a:p>
          <a:p>
            <a:pPr marL="144020" indent="-144020" defTabSz="727680" fontAlgn="base">
              <a:spcBef>
                <a:spcPct val="0"/>
              </a:spcBef>
              <a:spcAft>
                <a:spcPts val="477"/>
              </a:spcAft>
              <a:buClr>
                <a:srgbClr val="FFE600"/>
              </a:buClr>
              <a:buSzPct val="70000"/>
              <a:buFont typeface="Arial" panose="020B0604020202020204" pitchFamily="34" charset="0"/>
              <a:buChar char="►"/>
              <a:defRPr/>
            </a:pPr>
            <a:r>
              <a:rPr lang="en-AU" sz="1270" dirty="0">
                <a:solidFill>
                  <a:prstClr val="white"/>
                </a:solidFill>
                <a:latin typeface="EYInterstate Light" panose="02000506000000020004" pitchFamily="2" charset="0"/>
              </a:rPr>
              <a:t>Proactively commence updating documentation in preparation for the grant</a:t>
            </a:r>
          </a:p>
        </p:txBody>
      </p:sp>
      <p:sp>
        <p:nvSpPr>
          <p:cNvPr id="17" name="TextBox 16">
            <a:extLst>
              <a:ext uri="{FF2B5EF4-FFF2-40B4-BE49-F238E27FC236}">
                <a16:creationId xmlns:a16="http://schemas.microsoft.com/office/drawing/2014/main" xmlns="" id="{6C63B84F-B8EE-0E60-7147-41D8F75FCCF5}"/>
              </a:ext>
            </a:extLst>
          </p:cNvPr>
          <p:cNvSpPr txBox="1"/>
          <p:nvPr/>
        </p:nvSpPr>
        <p:spPr>
          <a:xfrm>
            <a:off x="6219144" y="2170240"/>
            <a:ext cx="2740020" cy="4126258"/>
          </a:xfrm>
          <a:prstGeom prst="rect">
            <a:avLst/>
          </a:prstGeom>
          <a:noFill/>
        </p:spPr>
        <p:txBody>
          <a:bodyPr wrap="square">
            <a:spAutoFit/>
          </a:bodyPr>
          <a:lstStyle/>
          <a:p>
            <a:pPr marL="0" indent="0" defTabSz="727680" fontAlgn="base">
              <a:spcBef>
                <a:spcPct val="0"/>
              </a:spcBef>
              <a:spcAft>
                <a:spcPts val="477"/>
              </a:spcAft>
              <a:buClr>
                <a:srgbClr val="FFE600"/>
              </a:buClr>
              <a:buSzPct val="70000"/>
              <a:buFontTx/>
              <a:buNone/>
              <a:defRPr/>
            </a:pPr>
            <a:r>
              <a:rPr lang="en-AU" altLang="en-US" sz="1270">
                <a:solidFill>
                  <a:prstClr val="white"/>
                </a:solidFill>
                <a:latin typeface="EYInterstate Light"/>
              </a:rPr>
              <a:t>Once the grant program has opened, we recommend:</a:t>
            </a:r>
          </a:p>
          <a:p>
            <a:pPr marL="144020" indent="-144020" defTabSz="727680" fontAlgn="base">
              <a:spcBef>
                <a:spcPct val="0"/>
              </a:spcBef>
              <a:spcAft>
                <a:spcPts val="477"/>
              </a:spcAft>
              <a:buClr>
                <a:srgbClr val="FFE600"/>
              </a:buClr>
              <a:buSzPct val="70000"/>
              <a:buFont typeface="Arial" panose="020B0604020202020204" pitchFamily="34" charset="0"/>
              <a:buChar char="►"/>
              <a:defRPr/>
            </a:pPr>
            <a:r>
              <a:rPr lang="en-AU" altLang="en-US" sz="1270">
                <a:solidFill>
                  <a:prstClr val="white"/>
                </a:solidFill>
                <a:latin typeface="EYInterstate Light"/>
              </a:rPr>
              <a:t>Reviewing existing documentation to map the content against the requirements of the evaluation criteria, and where possible leverage existing content</a:t>
            </a:r>
          </a:p>
          <a:p>
            <a:pPr marL="144020" indent="-144020" defTabSz="727680" fontAlgn="base">
              <a:spcBef>
                <a:spcPct val="0"/>
              </a:spcBef>
              <a:spcAft>
                <a:spcPts val="477"/>
              </a:spcAft>
              <a:buClr>
                <a:srgbClr val="FFE600"/>
              </a:buClr>
              <a:buSzPct val="70000"/>
              <a:buFont typeface="Arial" panose="020B0604020202020204" pitchFamily="34" charset="0"/>
              <a:buChar char="►"/>
              <a:defRPr/>
            </a:pPr>
            <a:r>
              <a:rPr lang="en-AU" altLang="en-US" sz="1270">
                <a:solidFill>
                  <a:prstClr val="white"/>
                </a:solidFill>
                <a:latin typeface="EYInterstate Light"/>
              </a:rPr>
              <a:t>Identify the remaining gaps and prepare the relevant documents</a:t>
            </a:r>
          </a:p>
          <a:p>
            <a:pPr marL="144020" indent="-144020" defTabSz="727680" fontAlgn="base">
              <a:spcBef>
                <a:spcPct val="0"/>
              </a:spcBef>
              <a:spcAft>
                <a:spcPts val="477"/>
              </a:spcAft>
              <a:buClr>
                <a:srgbClr val="FFE600"/>
              </a:buClr>
              <a:buSzPct val="70000"/>
              <a:buFont typeface="Arial" panose="020B0604020202020204" pitchFamily="34" charset="0"/>
              <a:buChar char="►"/>
              <a:defRPr/>
            </a:pPr>
            <a:r>
              <a:rPr lang="en-AU" altLang="en-US" sz="1270">
                <a:solidFill>
                  <a:prstClr val="white"/>
                </a:solidFill>
                <a:latin typeface="EYInterstate Light"/>
              </a:rPr>
              <a:t>Develop an achievable project schedule, we suggest including contingencies in the timing and funding requests</a:t>
            </a:r>
          </a:p>
          <a:p>
            <a:pPr marL="144020" indent="-144020" defTabSz="727680" fontAlgn="base">
              <a:spcBef>
                <a:spcPct val="0"/>
              </a:spcBef>
              <a:spcAft>
                <a:spcPts val="477"/>
              </a:spcAft>
              <a:buClr>
                <a:srgbClr val="FFE600"/>
              </a:buClr>
              <a:buSzPct val="70000"/>
              <a:buFont typeface="Arial" panose="020B0604020202020204" pitchFamily="34" charset="0"/>
              <a:buChar char="►"/>
              <a:defRPr/>
            </a:pPr>
            <a:r>
              <a:rPr lang="en-AU" altLang="en-US" sz="1270">
                <a:solidFill>
                  <a:prstClr val="white"/>
                </a:solidFill>
                <a:latin typeface="EYInterstate Light"/>
              </a:rPr>
              <a:t>Ensure a thorough analysis of the evaluation criteria to confirm the application content satisfies all requirements</a:t>
            </a:r>
          </a:p>
          <a:p>
            <a:pPr marL="144020" indent="-144020" defTabSz="727680" fontAlgn="base">
              <a:spcBef>
                <a:spcPct val="0"/>
              </a:spcBef>
              <a:spcAft>
                <a:spcPts val="477"/>
              </a:spcAft>
              <a:buClr>
                <a:srgbClr val="FFE600"/>
              </a:buClr>
              <a:buSzPct val="70000"/>
              <a:buFont typeface="Arial" panose="020B0604020202020204" pitchFamily="34" charset="0"/>
              <a:buChar char="►"/>
              <a:defRPr/>
            </a:pPr>
            <a:endParaRPr lang="en-US" altLang="en-US" sz="1270" dirty="0">
              <a:solidFill>
                <a:prstClr val="white"/>
              </a:solidFill>
              <a:latin typeface="EYInterstate Light"/>
            </a:endParaRPr>
          </a:p>
        </p:txBody>
      </p:sp>
      <p:sp>
        <p:nvSpPr>
          <p:cNvPr id="18" name="AutoShape 2">
            <a:extLst>
              <a:ext uri="{FF2B5EF4-FFF2-40B4-BE49-F238E27FC236}">
                <a16:creationId xmlns:a16="http://schemas.microsoft.com/office/drawing/2014/main" xmlns="" id="{C9AF319A-8E15-B5DD-52BB-88FBF0DD800F}"/>
              </a:ext>
            </a:extLst>
          </p:cNvPr>
          <p:cNvSpPr>
            <a:spLocks noChangeArrowheads="1"/>
          </p:cNvSpPr>
          <p:nvPr>
            <p:custDataLst>
              <p:tags r:id="rId4"/>
            </p:custDataLst>
          </p:nvPr>
        </p:nvSpPr>
        <p:spPr bwMode="gray">
          <a:xfrm>
            <a:off x="9294711" y="1549140"/>
            <a:ext cx="2093921" cy="569833"/>
          </a:xfrm>
          <a:prstGeom prst="chevron">
            <a:avLst>
              <a:gd name="adj" fmla="val 39218"/>
            </a:avLst>
          </a:prstGeom>
          <a:solidFill>
            <a:srgbClr val="FFE600"/>
          </a:solidFill>
          <a:ln w="9525" cmpd="sng">
            <a:noFill/>
            <a:round/>
            <a:headEnd/>
            <a:tailEnd/>
          </a:ln>
        </p:spPr>
        <p:txBody>
          <a:bodyPr lIns="0" tIns="13657" rIns="0" bIns="13657" anchor="ctr"/>
          <a:lstStyle/>
          <a:p>
            <a:pPr marL="92431" algn="ctr" defTabSz="660006" eaLnBrk="0" hangingPunct="0">
              <a:defRPr/>
            </a:pPr>
            <a:r>
              <a:rPr lang="en-AU" sz="1200" b="1" kern="0">
                <a:solidFill>
                  <a:srgbClr val="2E2E38">
                    <a:lumMod val="50000"/>
                  </a:srgbClr>
                </a:solidFill>
                <a:latin typeface="EYInterstate Light" panose="02000506000000020004" pitchFamily="2" charset="0"/>
                <a:cs typeface="Arial" pitchFamily="34" charset="0"/>
              </a:rPr>
              <a:t>Execute</a:t>
            </a:r>
            <a:endParaRPr lang="en-AU" sz="1200" b="1" kern="0" dirty="0">
              <a:solidFill>
                <a:srgbClr val="2E2E38">
                  <a:lumMod val="50000"/>
                </a:srgbClr>
              </a:solidFill>
              <a:latin typeface="EYInterstate Light" panose="02000506000000020004" pitchFamily="2" charset="0"/>
              <a:cs typeface="Arial" pitchFamily="34" charset="0"/>
            </a:endParaRPr>
          </a:p>
        </p:txBody>
      </p:sp>
      <p:sp>
        <p:nvSpPr>
          <p:cNvPr id="19" name="TextBox 18">
            <a:extLst>
              <a:ext uri="{FF2B5EF4-FFF2-40B4-BE49-F238E27FC236}">
                <a16:creationId xmlns:a16="http://schemas.microsoft.com/office/drawing/2014/main" xmlns="" id="{4FA1000B-609B-6A64-4FDB-4A9CB96970F2}"/>
              </a:ext>
            </a:extLst>
          </p:cNvPr>
          <p:cNvSpPr txBox="1"/>
          <p:nvPr/>
        </p:nvSpPr>
        <p:spPr>
          <a:xfrm>
            <a:off x="9217709" y="2170240"/>
            <a:ext cx="2546343" cy="4062138"/>
          </a:xfrm>
          <a:prstGeom prst="rect">
            <a:avLst/>
          </a:prstGeom>
          <a:noFill/>
        </p:spPr>
        <p:txBody>
          <a:bodyPr wrap="square">
            <a:spAutoFit/>
          </a:bodyPr>
          <a:lstStyle/>
          <a:p>
            <a:pPr marL="144020" indent="-144020" defTabSz="727680" fontAlgn="base">
              <a:spcBef>
                <a:spcPct val="0"/>
              </a:spcBef>
              <a:spcAft>
                <a:spcPts val="477"/>
              </a:spcAft>
              <a:buClr>
                <a:srgbClr val="FFE600"/>
              </a:buClr>
              <a:buSzPct val="70000"/>
              <a:buFont typeface="Arial" panose="020B0604020202020204" pitchFamily="34" charset="0"/>
              <a:buChar char="►"/>
              <a:defRPr/>
            </a:pPr>
            <a:r>
              <a:rPr lang="en-AU" altLang="en-US" sz="1270">
                <a:solidFill>
                  <a:prstClr val="white"/>
                </a:solidFill>
                <a:latin typeface="EYInterstate Light"/>
              </a:rPr>
              <a:t>It is critical that you engage a legal resource to review the funding agreement to ensure the terms and conditions align with expectations</a:t>
            </a:r>
          </a:p>
          <a:p>
            <a:pPr marL="144020" indent="-144020" defTabSz="727680" fontAlgn="base">
              <a:spcBef>
                <a:spcPct val="0"/>
              </a:spcBef>
              <a:spcAft>
                <a:spcPts val="477"/>
              </a:spcAft>
              <a:buClr>
                <a:srgbClr val="FFE600"/>
              </a:buClr>
              <a:buSzPct val="70000"/>
              <a:buFont typeface="Arial" panose="020B0604020202020204" pitchFamily="34" charset="0"/>
              <a:buChar char="►"/>
              <a:defRPr/>
            </a:pPr>
            <a:r>
              <a:rPr lang="en-AU" altLang="en-US" sz="1270">
                <a:solidFill>
                  <a:prstClr val="white"/>
                </a:solidFill>
                <a:latin typeface="EYInterstate Light"/>
              </a:rPr>
              <a:t>Ensure the Schedules within the agreement are reflective of achievable targets</a:t>
            </a:r>
          </a:p>
          <a:p>
            <a:pPr marL="144020" indent="-144020" defTabSz="727680" fontAlgn="base">
              <a:spcBef>
                <a:spcPct val="0"/>
              </a:spcBef>
              <a:spcAft>
                <a:spcPts val="477"/>
              </a:spcAft>
              <a:buClr>
                <a:srgbClr val="FFE600"/>
              </a:buClr>
              <a:buSzPct val="70000"/>
              <a:buFont typeface="Arial" panose="020B0604020202020204" pitchFamily="34" charset="0"/>
              <a:buChar char="►"/>
              <a:defRPr/>
            </a:pPr>
            <a:r>
              <a:rPr lang="en-AU" altLang="en-US" sz="1270">
                <a:solidFill>
                  <a:prstClr val="white"/>
                </a:solidFill>
                <a:latin typeface="EYInterstate Light"/>
              </a:rPr>
              <a:t>Conduct ongoing monitoring of the project against the funding agreement deliverables </a:t>
            </a:r>
          </a:p>
          <a:p>
            <a:pPr marL="144020" indent="-144020" defTabSz="727680" fontAlgn="base">
              <a:spcBef>
                <a:spcPct val="0"/>
              </a:spcBef>
              <a:spcAft>
                <a:spcPts val="477"/>
              </a:spcAft>
              <a:buClr>
                <a:srgbClr val="FFE600"/>
              </a:buClr>
              <a:buSzPct val="70000"/>
              <a:buFont typeface="Arial" panose="020B0604020202020204" pitchFamily="34" charset="0"/>
              <a:buChar char="►"/>
              <a:defRPr/>
            </a:pPr>
            <a:r>
              <a:rPr lang="en-AU" altLang="en-US" sz="1270">
                <a:solidFill>
                  <a:prstClr val="white"/>
                </a:solidFill>
                <a:latin typeface="EYInterstate Light"/>
              </a:rPr>
              <a:t>Agree with the Department the reporting requirements and proactively develop responses to demonstrate adherence with the agreement</a:t>
            </a:r>
          </a:p>
          <a:p>
            <a:pPr defTabSz="727680" fontAlgn="base">
              <a:spcBef>
                <a:spcPct val="0"/>
              </a:spcBef>
              <a:spcAft>
                <a:spcPts val="477"/>
              </a:spcAft>
              <a:buClr>
                <a:srgbClr val="FFE600"/>
              </a:buClr>
              <a:buSzPct val="70000"/>
              <a:defRPr/>
            </a:pPr>
            <a:endParaRPr lang="en-US" altLang="en-US" sz="1270" dirty="0">
              <a:solidFill>
                <a:prstClr val="white"/>
              </a:solidFill>
              <a:latin typeface="EYInterstate Light"/>
            </a:endParaRPr>
          </a:p>
        </p:txBody>
      </p:sp>
    </p:spTree>
    <p:extLst>
      <p:ext uri="{BB962C8B-B14F-4D97-AF65-F5344CB8AC3E}">
        <p14:creationId xmlns:p14="http://schemas.microsoft.com/office/powerpoint/2010/main" val="1014865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xmlns="" id="{E6492C99-4EFA-4420-9594-085279384F25}"/>
              </a:ext>
            </a:extLst>
          </p:cNvPr>
          <p:cNvGraphicFramePr>
            <a:graphicFrameLocks noChangeAspect="1"/>
          </p:cNvGraphicFramePr>
          <p:nvPr>
            <p:custDataLst>
              <p:tags r:id="rId2"/>
            </p:custData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338" imgH="340" progId="TCLayout.ActiveDocument.1">
                  <p:embed/>
                </p:oleObj>
              </mc:Choice>
              <mc:Fallback>
                <p:oleObj name="think-cell Slide" r:id="rId5" imgW="338" imgH="340" progId="TCLayout.ActiveDocument.1">
                  <p:embed/>
                  <p:pic>
                    <p:nvPicPr>
                      <p:cNvPr id="10" name="Object 9" hidden="1">
                        <a:extLst>
                          <a:ext uri="{FF2B5EF4-FFF2-40B4-BE49-F238E27FC236}">
                            <a16:creationId xmlns:a16="http://schemas.microsoft.com/office/drawing/2014/main" xmlns="" id="{E6492C99-4EFA-4420-9594-085279384F25}"/>
                          </a:ext>
                        </a:extLst>
                      </p:cNvPr>
                      <p:cNvPicPr/>
                      <p:nvPr/>
                    </p:nvPicPr>
                    <p:blipFill>
                      <a:blip r:embed="rId6"/>
                      <a:stretch>
                        <a:fillRect/>
                      </a:stretch>
                    </p:blipFill>
                    <p:spPr>
                      <a:xfrm>
                        <a:off x="1528763" y="1588"/>
                        <a:ext cx="1588" cy="1588"/>
                      </a:xfrm>
                      <a:prstGeom prst="rect">
                        <a:avLst/>
                      </a:prstGeom>
                    </p:spPr>
                  </p:pic>
                </p:oleObj>
              </mc:Fallback>
            </mc:AlternateContent>
          </a:graphicData>
        </a:graphic>
      </p:graphicFrame>
      <p:sp>
        <p:nvSpPr>
          <p:cNvPr id="27" name="Text Placeholder 1">
            <a:extLst>
              <a:ext uri="{FF2B5EF4-FFF2-40B4-BE49-F238E27FC236}">
                <a16:creationId xmlns:a16="http://schemas.microsoft.com/office/drawing/2014/main" xmlns="" id="{8F23B0AC-E7A3-4A3D-AE83-E60C3204B644}"/>
              </a:ext>
            </a:extLst>
          </p:cNvPr>
          <p:cNvSpPr txBox="1">
            <a:spLocks/>
          </p:cNvSpPr>
          <p:nvPr/>
        </p:nvSpPr>
        <p:spPr>
          <a:xfrm>
            <a:off x="1597338" y="-183588"/>
            <a:ext cx="3912962" cy="5140822"/>
          </a:xfrm>
          <a:prstGeom prst="rect">
            <a:avLst/>
          </a:prstGeom>
        </p:spPr>
        <p:txBody>
          <a:bodyPr vert="horz" lIns="0" tIns="0" rIns="0" bIns="0" rtlCol="0">
            <a:noAutofit/>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55000" b="1" kern="1200">
                <a:solidFill>
                  <a:schemeClr val="bg2">
                    <a:lumMod val="20000"/>
                    <a:lumOff val="80000"/>
                    <a:alpha val="20000"/>
                  </a:schemeClr>
                </a:solidFill>
                <a:latin typeface="+mj-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1"/>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1"/>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defTabSz="755512">
              <a:spcAft>
                <a:spcPts val="150"/>
              </a:spcAft>
              <a:defRPr/>
            </a:pPr>
            <a:endParaRPr lang="en-AU" sz="41228" dirty="0">
              <a:solidFill>
                <a:srgbClr val="FFFFFF">
                  <a:alpha val="50000"/>
                </a:srgbClr>
              </a:solidFill>
              <a:latin typeface="EYInterstate Light" panose="02000506000000020004" pitchFamily="2" charset="0"/>
            </a:endParaRPr>
          </a:p>
        </p:txBody>
      </p:sp>
      <p:sp>
        <p:nvSpPr>
          <p:cNvPr id="8" name="Text Placeholder 1">
            <a:extLst>
              <a:ext uri="{FF2B5EF4-FFF2-40B4-BE49-F238E27FC236}">
                <a16:creationId xmlns:a16="http://schemas.microsoft.com/office/drawing/2014/main" xmlns="" id="{B997C28F-9D45-4A3B-AB69-B5C36F33BB87}"/>
              </a:ext>
            </a:extLst>
          </p:cNvPr>
          <p:cNvSpPr txBox="1">
            <a:spLocks/>
          </p:cNvSpPr>
          <p:nvPr/>
        </p:nvSpPr>
        <p:spPr>
          <a:xfrm>
            <a:off x="1597338" y="-183588"/>
            <a:ext cx="3912962" cy="5140822"/>
          </a:xfrm>
          <a:prstGeom prst="rect">
            <a:avLst/>
          </a:prstGeom>
        </p:spPr>
        <p:txBody>
          <a:bodyPr vert="horz" lIns="0" tIns="0" rIns="0" bIns="0" rtlCol="0">
            <a:noAutofit/>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55000" b="1" kern="1200">
                <a:solidFill>
                  <a:schemeClr val="bg2">
                    <a:lumMod val="20000"/>
                    <a:lumOff val="80000"/>
                    <a:alpha val="20000"/>
                  </a:schemeClr>
                </a:solidFill>
                <a:latin typeface="+mj-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1"/>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1"/>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defTabSz="755512">
              <a:spcAft>
                <a:spcPts val="150"/>
              </a:spcAft>
              <a:defRPr/>
            </a:pPr>
            <a:endParaRPr lang="en-AU" sz="41228" dirty="0">
              <a:solidFill>
                <a:srgbClr val="FFFFFF">
                  <a:alpha val="50000"/>
                </a:srgbClr>
              </a:solidFill>
              <a:latin typeface="EYInterstate Light" panose="02000506000000020004" pitchFamily="2" charset="0"/>
            </a:endParaRPr>
          </a:p>
        </p:txBody>
      </p:sp>
      <p:sp>
        <p:nvSpPr>
          <p:cNvPr id="9" name="Text Placeholder 1">
            <a:extLst>
              <a:ext uri="{FF2B5EF4-FFF2-40B4-BE49-F238E27FC236}">
                <a16:creationId xmlns:a16="http://schemas.microsoft.com/office/drawing/2014/main" xmlns="" id="{56B5207B-FE91-4D50-9115-C916A42E911B}"/>
              </a:ext>
            </a:extLst>
          </p:cNvPr>
          <p:cNvSpPr txBox="1">
            <a:spLocks/>
          </p:cNvSpPr>
          <p:nvPr/>
        </p:nvSpPr>
        <p:spPr>
          <a:xfrm>
            <a:off x="27455" y="-277856"/>
            <a:ext cx="3912962" cy="5140822"/>
          </a:xfrm>
          <a:prstGeom prst="rect">
            <a:avLst/>
          </a:prstGeom>
        </p:spPr>
        <p:txBody>
          <a:bodyPr vert="horz" lIns="0" tIns="0" rIns="0" bIns="0" rtlCol="0">
            <a:noAutofit/>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55000" b="1" kern="1200">
                <a:solidFill>
                  <a:schemeClr val="bg2">
                    <a:lumMod val="20000"/>
                    <a:lumOff val="80000"/>
                    <a:alpha val="20000"/>
                  </a:schemeClr>
                </a:solidFill>
                <a:latin typeface="+mj-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1"/>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1"/>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defTabSz="755512">
              <a:spcAft>
                <a:spcPts val="150"/>
              </a:spcAft>
              <a:defRPr/>
            </a:pPr>
            <a:endParaRPr lang="en-AU" sz="41228" dirty="0">
              <a:solidFill>
                <a:srgbClr val="FFFFFF">
                  <a:alpha val="50000"/>
                </a:srgbClr>
              </a:solidFill>
              <a:latin typeface="EYInterstate Light" panose="02000506000000020004" pitchFamily="2" charset="0"/>
            </a:endParaRPr>
          </a:p>
        </p:txBody>
      </p:sp>
      <p:sp>
        <p:nvSpPr>
          <p:cNvPr id="4" name="Freeform 6">
            <a:extLst>
              <a:ext uri="{FF2B5EF4-FFF2-40B4-BE49-F238E27FC236}">
                <a16:creationId xmlns:a16="http://schemas.microsoft.com/office/drawing/2014/main" xmlns="" id="{FA270791-024B-DF24-3287-6AA34B28C60E}"/>
              </a:ext>
            </a:extLst>
          </p:cNvPr>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AU" dirty="0">
              <a:solidFill>
                <a:schemeClr val="bg1"/>
              </a:solidFill>
            </a:endParaRPr>
          </a:p>
        </p:txBody>
      </p:sp>
      <p:sp>
        <p:nvSpPr>
          <p:cNvPr id="5" name="Rectangle 4">
            <a:extLst>
              <a:ext uri="{FF2B5EF4-FFF2-40B4-BE49-F238E27FC236}">
                <a16:creationId xmlns:a16="http://schemas.microsoft.com/office/drawing/2014/main" xmlns="" id="{6F7E86BE-13F1-85BA-80B6-C818A60B502D}"/>
              </a:ext>
            </a:extLst>
          </p:cNvPr>
          <p:cNvSpPr>
            <a:spLocks/>
          </p:cNvSpPr>
          <p:nvPr/>
        </p:nvSpPr>
        <p:spPr>
          <a:xfrm>
            <a:off x="617221" y="422124"/>
            <a:ext cx="4075176" cy="1200329"/>
          </a:xfrm>
          <a:prstGeom prst="rect">
            <a:avLst/>
          </a:prstGeom>
        </p:spPr>
        <p:txBody>
          <a:bodyPr wrap="square">
            <a:spAutoFit/>
          </a:bodyPr>
          <a:lstStyle/>
          <a:p>
            <a:pPr>
              <a:defRPr/>
            </a:pPr>
            <a:r>
              <a:rPr lang="en-AU" sz="3600" b="1" kern="0" dirty="0">
                <a:solidFill>
                  <a:srgbClr val="000000"/>
                </a:solidFill>
                <a:latin typeface="EYInterstate Light" panose="02000506000000020004" pitchFamily="2" charset="0"/>
              </a:rPr>
              <a:t>Opportunities and risks</a:t>
            </a:r>
          </a:p>
        </p:txBody>
      </p:sp>
      <p:grpSp>
        <p:nvGrpSpPr>
          <p:cNvPr id="6" name="Group 4">
            <a:extLst>
              <a:ext uri="{FF2B5EF4-FFF2-40B4-BE49-F238E27FC236}">
                <a16:creationId xmlns:a16="http://schemas.microsoft.com/office/drawing/2014/main" xmlns="" id="{C48D93CB-A312-3D1D-53B3-FCF9AB7C5D7D}"/>
              </a:ext>
            </a:extLst>
          </p:cNvPr>
          <p:cNvGrpSpPr>
            <a:grpSpLocks noChangeAspect="1"/>
          </p:cNvGrpSpPr>
          <p:nvPr/>
        </p:nvGrpSpPr>
        <p:grpSpPr bwMode="auto">
          <a:xfrm>
            <a:off x="11287125" y="6356350"/>
            <a:ext cx="303213" cy="311150"/>
            <a:chOff x="7110" y="4004"/>
            <a:chExt cx="191" cy="196"/>
          </a:xfrm>
        </p:grpSpPr>
        <p:sp>
          <p:nvSpPr>
            <p:cNvPr id="7" name="Freeform 5">
              <a:extLst>
                <a:ext uri="{FF2B5EF4-FFF2-40B4-BE49-F238E27FC236}">
                  <a16:creationId xmlns:a16="http://schemas.microsoft.com/office/drawing/2014/main" xmlns="" id="{D56AC7B8-4AD0-D417-58AF-9EACCEB28BE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2" name="Freeform 6">
              <a:extLst>
                <a:ext uri="{FF2B5EF4-FFF2-40B4-BE49-F238E27FC236}">
                  <a16:creationId xmlns:a16="http://schemas.microsoft.com/office/drawing/2014/main" xmlns="" id="{BB24C44E-0E49-AE49-D94E-BA65F0BF3A7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3" name="Freeform 7">
              <a:extLst>
                <a:ext uri="{FF2B5EF4-FFF2-40B4-BE49-F238E27FC236}">
                  <a16:creationId xmlns:a16="http://schemas.microsoft.com/office/drawing/2014/main" xmlns="" id="{47C53680-58A5-8541-5A18-D0751EF9AC9B}"/>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
        <p:nvSpPr>
          <p:cNvPr id="16" name="Date Placeholder 2">
            <a:extLst>
              <a:ext uri="{FF2B5EF4-FFF2-40B4-BE49-F238E27FC236}">
                <a16:creationId xmlns:a16="http://schemas.microsoft.com/office/drawing/2014/main" xmlns="" id="{6949071B-0BB6-C36F-4D43-6858E0DD059F}"/>
              </a:ext>
            </a:extLst>
          </p:cNvPr>
          <p:cNvSpPr txBox="1">
            <a:spLocks/>
          </p:cNvSpPr>
          <p:nvPr/>
        </p:nvSpPr>
        <p:spPr>
          <a:xfrm>
            <a:off x="1428928" y="6390000"/>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EDC6652-D330-42A9-B2DB-FD7DBFE6E7CE}" type="datetime3">
              <a:rPr kumimoji="0" lang="en-AU"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 November, 2023</a:t>
            </a:fld>
            <a:endParaRPr kumimoji="0" lang="en-AU"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17" name="Slide Number Placeholder 4">
            <a:extLst>
              <a:ext uri="{FF2B5EF4-FFF2-40B4-BE49-F238E27FC236}">
                <a16:creationId xmlns:a16="http://schemas.microsoft.com/office/drawing/2014/main" xmlns="" id="{95DA438C-0984-3040-01AC-37650AA6C8B1}"/>
              </a:ext>
            </a:extLst>
          </p:cNvPr>
          <p:cNvSpPr txBox="1">
            <a:spLocks/>
          </p:cNvSpPr>
          <p:nvPr/>
        </p:nvSpPr>
        <p:spPr>
          <a:xfrm>
            <a:off x="617221" y="6390000"/>
            <a:ext cx="663066"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AU"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AU"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18" name="Footer Placeholder 4">
            <a:extLst>
              <a:ext uri="{FF2B5EF4-FFF2-40B4-BE49-F238E27FC236}">
                <a16:creationId xmlns:a16="http://schemas.microsoft.com/office/drawing/2014/main" xmlns="" id="{DD321FEC-4265-85C1-C0CA-8059BB57E834}"/>
              </a:ext>
            </a:extLst>
          </p:cNvPr>
          <p:cNvSpPr>
            <a:spLocks noGrp="1"/>
          </p:cNvSpPr>
          <p:nvPr/>
        </p:nvSpPr>
        <p:spPr>
          <a:xfrm>
            <a:off x="617221" y="6613200"/>
            <a:ext cx="7192670" cy="19800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EYInterstate Light"/>
                <a:ea typeface="+mn-ea"/>
                <a:cs typeface="+mn-cs"/>
              </a:rPr>
              <a:t>Copyright © 2023 Ernst &amp; Young Australia. All Rights Reserved. Liability limited by a scheme approved under Professional Standards Legislation</a:t>
            </a:r>
          </a:p>
        </p:txBody>
      </p:sp>
    </p:spTree>
    <p:extLst>
      <p:ext uri="{BB962C8B-B14F-4D97-AF65-F5344CB8AC3E}">
        <p14:creationId xmlns:p14="http://schemas.microsoft.com/office/powerpoint/2010/main" val="1012831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1EDBCE-31EB-4171-A5B8-B6BF422AC988}"/>
              </a:ext>
            </a:extLst>
          </p:cNvPr>
          <p:cNvSpPr>
            <a:spLocks noGrp="1"/>
          </p:cNvSpPr>
          <p:nvPr>
            <p:ph type="title"/>
          </p:nvPr>
        </p:nvSpPr>
        <p:spPr>
          <a:xfrm>
            <a:off x="609918" y="472616"/>
            <a:ext cx="10978515" cy="590400"/>
          </a:xfrm>
        </p:spPr>
        <p:txBody>
          <a:bodyPr/>
          <a:lstStyle/>
          <a:p>
            <a:r>
              <a:rPr lang="en-AU" sz="2900" i="1" dirty="0"/>
              <a:t>Optimising processes</a:t>
            </a:r>
            <a:r>
              <a:rPr lang="en-AU" sz="2900" dirty="0"/>
              <a:t>: getting it right</a:t>
            </a:r>
          </a:p>
        </p:txBody>
      </p:sp>
      <p:sp>
        <p:nvSpPr>
          <p:cNvPr id="3" name="Date Placeholder 2">
            <a:extLst>
              <a:ext uri="{FF2B5EF4-FFF2-40B4-BE49-F238E27FC236}">
                <a16:creationId xmlns:a16="http://schemas.microsoft.com/office/drawing/2014/main" xmlns="" id="{556EEAB6-02B3-4ED9-9367-1CF90D4A5A7C}"/>
              </a:ext>
            </a:extLst>
          </p:cNvPr>
          <p:cNvSpPr>
            <a:spLocks noGrp="1"/>
          </p:cNvSpPr>
          <p:nvPr>
            <p:ph type="dt" sz="half" idx="10"/>
          </p:nvPr>
        </p:nvSpPr>
        <p:spPr/>
        <p:txBody>
          <a:bodyPr/>
          <a:lstStyle/>
          <a:p>
            <a:fld id="{97B14021-CB4E-4A4F-8709-D33FAB29C8FB}" type="datetime3">
              <a:rPr lang="en-AU" smtClean="0"/>
              <a:t>7 November, 2023</a:t>
            </a:fld>
            <a:endParaRPr lang="en-AU" dirty="0"/>
          </a:p>
        </p:txBody>
      </p:sp>
      <p:sp>
        <p:nvSpPr>
          <p:cNvPr id="5" name="Slide Number Placeholder 4">
            <a:extLst>
              <a:ext uri="{FF2B5EF4-FFF2-40B4-BE49-F238E27FC236}">
                <a16:creationId xmlns:a16="http://schemas.microsoft.com/office/drawing/2014/main" xmlns="" id="{A7A56DD2-255A-4114-B01C-A9382428DF99}"/>
              </a:ext>
            </a:extLst>
          </p:cNvPr>
          <p:cNvSpPr>
            <a:spLocks noGrp="1"/>
          </p:cNvSpPr>
          <p:nvPr>
            <p:ph type="sldNum" sz="quarter" idx="12"/>
          </p:nvPr>
        </p:nvSpPr>
        <p:spPr/>
        <p:txBody>
          <a:bodyPr/>
          <a:lstStyle/>
          <a:p>
            <a:r>
              <a:rPr lang="en-AU"/>
              <a:t>Page </a:t>
            </a:r>
            <a:fld id="{F1BC30E3-FFE5-4B91-AA19-87A149EBB9EE}" type="slidenum">
              <a:rPr lang="en-AU" smtClean="0"/>
              <a:pPr/>
              <a:t>13</a:t>
            </a:fld>
            <a:endParaRPr lang="en-AU" dirty="0"/>
          </a:p>
        </p:txBody>
      </p:sp>
      <p:grpSp>
        <p:nvGrpSpPr>
          <p:cNvPr id="7" name="Group 4">
            <a:extLst>
              <a:ext uri="{FF2B5EF4-FFF2-40B4-BE49-F238E27FC236}">
                <a16:creationId xmlns:a16="http://schemas.microsoft.com/office/drawing/2014/main" xmlns="" id="{B8920CB4-BA24-4AA0-A585-487590748590}"/>
              </a:ext>
            </a:extLst>
          </p:cNvPr>
          <p:cNvGrpSpPr>
            <a:grpSpLocks noChangeAspect="1"/>
          </p:cNvGrpSpPr>
          <p:nvPr/>
        </p:nvGrpSpPr>
        <p:grpSpPr bwMode="auto">
          <a:xfrm>
            <a:off x="922688" y="1979989"/>
            <a:ext cx="1123499" cy="1080524"/>
            <a:chOff x="867" y="1844"/>
            <a:chExt cx="732" cy="704"/>
          </a:xfrm>
          <a:solidFill>
            <a:schemeClr val="bg1"/>
          </a:solidFill>
        </p:grpSpPr>
        <p:sp>
          <p:nvSpPr>
            <p:cNvPr id="8" name="Freeform 5">
              <a:extLst>
                <a:ext uri="{FF2B5EF4-FFF2-40B4-BE49-F238E27FC236}">
                  <a16:creationId xmlns:a16="http://schemas.microsoft.com/office/drawing/2014/main" xmlns="" id="{A2F04824-2119-4110-9BFF-E44F3964995D}"/>
                </a:ext>
              </a:extLst>
            </p:cNvPr>
            <p:cNvSpPr>
              <a:spLocks/>
            </p:cNvSpPr>
            <p:nvPr/>
          </p:nvSpPr>
          <p:spPr bwMode="auto">
            <a:xfrm>
              <a:off x="1099" y="2156"/>
              <a:ext cx="500" cy="392"/>
            </a:xfrm>
            <a:custGeom>
              <a:avLst/>
              <a:gdLst>
                <a:gd name="T0" fmla="*/ 406 w 500"/>
                <a:gd name="T1" fmla="*/ 392 h 392"/>
                <a:gd name="T2" fmla="*/ 398 w 500"/>
                <a:gd name="T3" fmla="*/ 390 h 392"/>
                <a:gd name="T4" fmla="*/ 330 w 500"/>
                <a:gd name="T5" fmla="*/ 318 h 392"/>
                <a:gd name="T6" fmla="*/ 280 w 500"/>
                <a:gd name="T7" fmla="*/ 330 h 392"/>
                <a:gd name="T8" fmla="*/ 230 w 500"/>
                <a:gd name="T9" fmla="*/ 334 h 392"/>
                <a:gd name="T10" fmla="*/ 196 w 500"/>
                <a:gd name="T11" fmla="*/ 332 h 392"/>
                <a:gd name="T12" fmla="*/ 130 w 500"/>
                <a:gd name="T13" fmla="*/ 318 h 392"/>
                <a:gd name="T14" fmla="*/ 70 w 500"/>
                <a:gd name="T15" fmla="*/ 294 h 392"/>
                <a:gd name="T16" fmla="*/ 22 w 500"/>
                <a:gd name="T17" fmla="*/ 256 h 392"/>
                <a:gd name="T18" fmla="*/ 2 w 500"/>
                <a:gd name="T19" fmla="*/ 234 h 392"/>
                <a:gd name="T20" fmla="*/ 0 w 500"/>
                <a:gd name="T21" fmla="*/ 226 h 392"/>
                <a:gd name="T22" fmla="*/ 2 w 500"/>
                <a:gd name="T23" fmla="*/ 220 h 392"/>
                <a:gd name="T24" fmla="*/ 6 w 500"/>
                <a:gd name="T25" fmla="*/ 220 h 392"/>
                <a:gd name="T26" fmla="*/ 12 w 500"/>
                <a:gd name="T27" fmla="*/ 220 h 392"/>
                <a:gd name="T28" fmla="*/ 16 w 500"/>
                <a:gd name="T29" fmla="*/ 222 h 392"/>
                <a:gd name="T30" fmla="*/ 56 w 500"/>
                <a:gd name="T31" fmla="*/ 262 h 392"/>
                <a:gd name="T32" fmla="*/ 106 w 500"/>
                <a:gd name="T33" fmla="*/ 292 h 392"/>
                <a:gd name="T34" fmla="*/ 166 w 500"/>
                <a:gd name="T35" fmla="*/ 310 h 392"/>
                <a:gd name="T36" fmla="*/ 230 w 500"/>
                <a:gd name="T37" fmla="*/ 316 h 392"/>
                <a:gd name="T38" fmla="*/ 256 w 500"/>
                <a:gd name="T39" fmla="*/ 316 h 392"/>
                <a:gd name="T40" fmla="*/ 306 w 500"/>
                <a:gd name="T41" fmla="*/ 306 h 392"/>
                <a:gd name="T42" fmla="*/ 330 w 500"/>
                <a:gd name="T43" fmla="*/ 300 h 392"/>
                <a:gd name="T44" fmla="*/ 338 w 500"/>
                <a:gd name="T45" fmla="*/ 302 h 392"/>
                <a:gd name="T46" fmla="*/ 392 w 500"/>
                <a:gd name="T47" fmla="*/ 274 h 392"/>
                <a:gd name="T48" fmla="*/ 394 w 500"/>
                <a:gd name="T49" fmla="*/ 270 h 392"/>
                <a:gd name="T50" fmla="*/ 396 w 500"/>
                <a:gd name="T51" fmla="*/ 266 h 392"/>
                <a:gd name="T52" fmla="*/ 432 w 500"/>
                <a:gd name="T53" fmla="*/ 236 h 392"/>
                <a:gd name="T54" fmla="*/ 460 w 500"/>
                <a:gd name="T55" fmla="*/ 200 h 392"/>
                <a:gd name="T56" fmla="*/ 476 w 500"/>
                <a:gd name="T57" fmla="*/ 162 h 392"/>
                <a:gd name="T58" fmla="*/ 482 w 500"/>
                <a:gd name="T59" fmla="*/ 120 h 392"/>
                <a:gd name="T60" fmla="*/ 480 w 500"/>
                <a:gd name="T61" fmla="*/ 106 h 392"/>
                <a:gd name="T62" fmla="*/ 476 w 500"/>
                <a:gd name="T63" fmla="*/ 78 h 392"/>
                <a:gd name="T64" fmla="*/ 466 w 500"/>
                <a:gd name="T65" fmla="*/ 52 h 392"/>
                <a:gd name="T66" fmla="*/ 450 w 500"/>
                <a:gd name="T67" fmla="*/ 26 h 392"/>
                <a:gd name="T68" fmla="*/ 442 w 500"/>
                <a:gd name="T69" fmla="*/ 14 h 392"/>
                <a:gd name="T70" fmla="*/ 440 w 500"/>
                <a:gd name="T71" fmla="*/ 8 h 392"/>
                <a:gd name="T72" fmla="*/ 442 w 500"/>
                <a:gd name="T73" fmla="*/ 2 h 392"/>
                <a:gd name="T74" fmla="*/ 446 w 500"/>
                <a:gd name="T75" fmla="*/ 0 h 392"/>
                <a:gd name="T76" fmla="*/ 452 w 500"/>
                <a:gd name="T77" fmla="*/ 0 h 392"/>
                <a:gd name="T78" fmla="*/ 456 w 500"/>
                <a:gd name="T79" fmla="*/ 2 h 392"/>
                <a:gd name="T80" fmla="*/ 474 w 500"/>
                <a:gd name="T81" fmla="*/ 30 h 392"/>
                <a:gd name="T82" fmla="*/ 488 w 500"/>
                <a:gd name="T83" fmla="*/ 58 h 392"/>
                <a:gd name="T84" fmla="*/ 496 w 500"/>
                <a:gd name="T85" fmla="*/ 88 h 392"/>
                <a:gd name="T86" fmla="*/ 500 w 500"/>
                <a:gd name="T87" fmla="*/ 120 h 392"/>
                <a:gd name="T88" fmla="*/ 498 w 500"/>
                <a:gd name="T89" fmla="*/ 142 h 392"/>
                <a:gd name="T90" fmla="*/ 486 w 500"/>
                <a:gd name="T91" fmla="*/ 186 h 392"/>
                <a:gd name="T92" fmla="*/ 464 w 500"/>
                <a:gd name="T93" fmla="*/ 226 h 392"/>
                <a:gd name="T94" fmla="*/ 430 w 500"/>
                <a:gd name="T95" fmla="*/ 262 h 392"/>
                <a:gd name="T96" fmla="*/ 414 w 500"/>
                <a:gd name="T97" fmla="*/ 382 h 392"/>
                <a:gd name="T98" fmla="*/ 412 w 500"/>
                <a:gd name="T99" fmla="*/ 388 h 392"/>
                <a:gd name="T100" fmla="*/ 408 w 500"/>
                <a:gd name="T101" fmla="*/ 392 h 392"/>
                <a:gd name="T102" fmla="*/ 406 w 500"/>
                <a:gd name="T103"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0" h="392">
                  <a:moveTo>
                    <a:pt x="406" y="392"/>
                  </a:moveTo>
                  <a:lnTo>
                    <a:pt x="406" y="392"/>
                  </a:lnTo>
                  <a:lnTo>
                    <a:pt x="402" y="392"/>
                  </a:lnTo>
                  <a:lnTo>
                    <a:pt x="398" y="390"/>
                  </a:lnTo>
                  <a:lnTo>
                    <a:pt x="330" y="318"/>
                  </a:lnTo>
                  <a:lnTo>
                    <a:pt x="330" y="318"/>
                  </a:lnTo>
                  <a:lnTo>
                    <a:pt x="306" y="326"/>
                  </a:lnTo>
                  <a:lnTo>
                    <a:pt x="280" y="330"/>
                  </a:lnTo>
                  <a:lnTo>
                    <a:pt x="256" y="334"/>
                  </a:lnTo>
                  <a:lnTo>
                    <a:pt x="230" y="334"/>
                  </a:lnTo>
                  <a:lnTo>
                    <a:pt x="230" y="334"/>
                  </a:lnTo>
                  <a:lnTo>
                    <a:pt x="196" y="332"/>
                  </a:lnTo>
                  <a:lnTo>
                    <a:pt x="162" y="328"/>
                  </a:lnTo>
                  <a:lnTo>
                    <a:pt x="130" y="318"/>
                  </a:lnTo>
                  <a:lnTo>
                    <a:pt x="100" y="308"/>
                  </a:lnTo>
                  <a:lnTo>
                    <a:pt x="70" y="294"/>
                  </a:lnTo>
                  <a:lnTo>
                    <a:pt x="44" y="276"/>
                  </a:lnTo>
                  <a:lnTo>
                    <a:pt x="22" y="256"/>
                  </a:lnTo>
                  <a:lnTo>
                    <a:pt x="2" y="234"/>
                  </a:lnTo>
                  <a:lnTo>
                    <a:pt x="2" y="234"/>
                  </a:lnTo>
                  <a:lnTo>
                    <a:pt x="0" y="230"/>
                  </a:lnTo>
                  <a:lnTo>
                    <a:pt x="0" y="226"/>
                  </a:lnTo>
                  <a:lnTo>
                    <a:pt x="0" y="224"/>
                  </a:lnTo>
                  <a:lnTo>
                    <a:pt x="2" y="220"/>
                  </a:lnTo>
                  <a:lnTo>
                    <a:pt x="2" y="220"/>
                  </a:lnTo>
                  <a:lnTo>
                    <a:pt x="6" y="220"/>
                  </a:lnTo>
                  <a:lnTo>
                    <a:pt x="10" y="220"/>
                  </a:lnTo>
                  <a:lnTo>
                    <a:pt x="12" y="220"/>
                  </a:lnTo>
                  <a:lnTo>
                    <a:pt x="16" y="222"/>
                  </a:lnTo>
                  <a:lnTo>
                    <a:pt x="16" y="222"/>
                  </a:lnTo>
                  <a:lnTo>
                    <a:pt x="34" y="244"/>
                  </a:lnTo>
                  <a:lnTo>
                    <a:pt x="56" y="262"/>
                  </a:lnTo>
                  <a:lnTo>
                    <a:pt x="80" y="278"/>
                  </a:lnTo>
                  <a:lnTo>
                    <a:pt x="106" y="292"/>
                  </a:lnTo>
                  <a:lnTo>
                    <a:pt x="136" y="302"/>
                  </a:lnTo>
                  <a:lnTo>
                    <a:pt x="166" y="310"/>
                  </a:lnTo>
                  <a:lnTo>
                    <a:pt x="198" y="314"/>
                  </a:lnTo>
                  <a:lnTo>
                    <a:pt x="230" y="316"/>
                  </a:lnTo>
                  <a:lnTo>
                    <a:pt x="230" y="316"/>
                  </a:lnTo>
                  <a:lnTo>
                    <a:pt x="256" y="316"/>
                  </a:lnTo>
                  <a:lnTo>
                    <a:pt x="280" y="312"/>
                  </a:lnTo>
                  <a:lnTo>
                    <a:pt x="306" y="306"/>
                  </a:lnTo>
                  <a:lnTo>
                    <a:pt x="330" y="300"/>
                  </a:lnTo>
                  <a:lnTo>
                    <a:pt x="330" y="300"/>
                  </a:lnTo>
                  <a:lnTo>
                    <a:pt x="334" y="300"/>
                  </a:lnTo>
                  <a:lnTo>
                    <a:pt x="338" y="302"/>
                  </a:lnTo>
                  <a:lnTo>
                    <a:pt x="396" y="360"/>
                  </a:lnTo>
                  <a:lnTo>
                    <a:pt x="392" y="274"/>
                  </a:lnTo>
                  <a:lnTo>
                    <a:pt x="392" y="274"/>
                  </a:lnTo>
                  <a:lnTo>
                    <a:pt x="394" y="270"/>
                  </a:lnTo>
                  <a:lnTo>
                    <a:pt x="396" y="266"/>
                  </a:lnTo>
                  <a:lnTo>
                    <a:pt x="396" y="266"/>
                  </a:lnTo>
                  <a:lnTo>
                    <a:pt x="416" y="252"/>
                  </a:lnTo>
                  <a:lnTo>
                    <a:pt x="432" y="236"/>
                  </a:lnTo>
                  <a:lnTo>
                    <a:pt x="446" y="218"/>
                  </a:lnTo>
                  <a:lnTo>
                    <a:pt x="460" y="200"/>
                  </a:lnTo>
                  <a:lnTo>
                    <a:pt x="468" y="182"/>
                  </a:lnTo>
                  <a:lnTo>
                    <a:pt x="476" y="162"/>
                  </a:lnTo>
                  <a:lnTo>
                    <a:pt x="480" y="140"/>
                  </a:lnTo>
                  <a:lnTo>
                    <a:pt x="482" y="120"/>
                  </a:lnTo>
                  <a:lnTo>
                    <a:pt x="482" y="120"/>
                  </a:lnTo>
                  <a:lnTo>
                    <a:pt x="480" y="106"/>
                  </a:lnTo>
                  <a:lnTo>
                    <a:pt x="478" y="92"/>
                  </a:lnTo>
                  <a:lnTo>
                    <a:pt x="476" y="78"/>
                  </a:lnTo>
                  <a:lnTo>
                    <a:pt x="472" y="64"/>
                  </a:lnTo>
                  <a:lnTo>
                    <a:pt x="466" y="52"/>
                  </a:lnTo>
                  <a:lnTo>
                    <a:pt x="458" y="38"/>
                  </a:lnTo>
                  <a:lnTo>
                    <a:pt x="450" y="26"/>
                  </a:lnTo>
                  <a:lnTo>
                    <a:pt x="442" y="14"/>
                  </a:lnTo>
                  <a:lnTo>
                    <a:pt x="442" y="14"/>
                  </a:lnTo>
                  <a:lnTo>
                    <a:pt x="440" y="10"/>
                  </a:lnTo>
                  <a:lnTo>
                    <a:pt x="440" y="8"/>
                  </a:lnTo>
                  <a:lnTo>
                    <a:pt x="440" y="4"/>
                  </a:lnTo>
                  <a:lnTo>
                    <a:pt x="442" y="2"/>
                  </a:lnTo>
                  <a:lnTo>
                    <a:pt x="442" y="2"/>
                  </a:lnTo>
                  <a:lnTo>
                    <a:pt x="446" y="0"/>
                  </a:lnTo>
                  <a:lnTo>
                    <a:pt x="448" y="0"/>
                  </a:lnTo>
                  <a:lnTo>
                    <a:pt x="452" y="0"/>
                  </a:lnTo>
                  <a:lnTo>
                    <a:pt x="456" y="2"/>
                  </a:lnTo>
                  <a:lnTo>
                    <a:pt x="456" y="2"/>
                  </a:lnTo>
                  <a:lnTo>
                    <a:pt x="466" y="16"/>
                  </a:lnTo>
                  <a:lnTo>
                    <a:pt x="474" y="30"/>
                  </a:lnTo>
                  <a:lnTo>
                    <a:pt x="482" y="44"/>
                  </a:lnTo>
                  <a:lnTo>
                    <a:pt x="488" y="58"/>
                  </a:lnTo>
                  <a:lnTo>
                    <a:pt x="492" y="74"/>
                  </a:lnTo>
                  <a:lnTo>
                    <a:pt x="496" y="88"/>
                  </a:lnTo>
                  <a:lnTo>
                    <a:pt x="498" y="104"/>
                  </a:lnTo>
                  <a:lnTo>
                    <a:pt x="500" y="120"/>
                  </a:lnTo>
                  <a:lnTo>
                    <a:pt x="500" y="120"/>
                  </a:lnTo>
                  <a:lnTo>
                    <a:pt x="498" y="142"/>
                  </a:lnTo>
                  <a:lnTo>
                    <a:pt x="494" y="164"/>
                  </a:lnTo>
                  <a:lnTo>
                    <a:pt x="486" y="186"/>
                  </a:lnTo>
                  <a:lnTo>
                    <a:pt x="476" y="206"/>
                  </a:lnTo>
                  <a:lnTo>
                    <a:pt x="464" y="226"/>
                  </a:lnTo>
                  <a:lnTo>
                    <a:pt x="448" y="244"/>
                  </a:lnTo>
                  <a:lnTo>
                    <a:pt x="430" y="262"/>
                  </a:lnTo>
                  <a:lnTo>
                    <a:pt x="410" y="278"/>
                  </a:lnTo>
                  <a:lnTo>
                    <a:pt x="414" y="382"/>
                  </a:lnTo>
                  <a:lnTo>
                    <a:pt x="414" y="382"/>
                  </a:lnTo>
                  <a:lnTo>
                    <a:pt x="412" y="388"/>
                  </a:lnTo>
                  <a:lnTo>
                    <a:pt x="408" y="392"/>
                  </a:lnTo>
                  <a:lnTo>
                    <a:pt x="408" y="392"/>
                  </a:lnTo>
                  <a:lnTo>
                    <a:pt x="406" y="392"/>
                  </a:lnTo>
                  <a:lnTo>
                    <a:pt x="406" y="392"/>
                  </a:lnTo>
                  <a:close/>
                </a:path>
              </a:pathLst>
            </a:custGeom>
            <a:solidFill>
              <a:srgbClr val="C4C4CD"/>
            </a:solidFill>
            <a:ln w="9525">
              <a:noFill/>
              <a:round/>
              <a:headEnd/>
              <a:tailEnd/>
            </a:ln>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9" name="Freeform 6">
              <a:extLst>
                <a:ext uri="{FF2B5EF4-FFF2-40B4-BE49-F238E27FC236}">
                  <a16:creationId xmlns:a16="http://schemas.microsoft.com/office/drawing/2014/main" xmlns="" id="{0C6FE853-FB40-4A9A-B89A-46E3D76E1C48}"/>
                </a:ext>
              </a:extLst>
            </p:cNvPr>
            <p:cNvSpPr>
              <a:spLocks noEditPoints="1"/>
            </p:cNvSpPr>
            <p:nvPr/>
          </p:nvSpPr>
          <p:spPr bwMode="auto">
            <a:xfrm>
              <a:off x="867" y="1844"/>
              <a:ext cx="654" cy="594"/>
            </a:xfrm>
            <a:custGeom>
              <a:avLst/>
              <a:gdLst>
                <a:gd name="T0" fmla="*/ 110 w 654"/>
                <a:gd name="T1" fmla="*/ 594 h 594"/>
                <a:gd name="T2" fmla="*/ 104 w 654"/>
                <a:gd name="T3" fmla="*/ 586 h 594"/>
                <a:gd name="T4" fmla="*/ 84 w 654"/>
                <a:gd name="T5" fmla="*/ 432 h 594"/>
                <a:gd name="T6" fmla="*/ 28 w 654"/>
                <a:gd name="T7" fmla="*/ 364 h 594"/>
                <a:gd name="T8" fmla="*/ 2 w 654"/>
                <a:gd name="T9" fmla="*/ 286 h 594"/>
                <a:gd name="T10" fmla="*/ 2 w 654"/>
                <a:gd name="T11" fmla="*/ 234 h 594"/>
                <a:gd name="T12" fmla="*/ 26 w 654"/>
                <a:gd name="T13" fmla="*/ 158 h 594"/>
                <a:gd name="T14" fmla="*/ 76 w 654"/>
                <a:gd name="T15" fmla="*/ 96 h 594"/>
                <a:gd name="T16" fmla="*/ 146 w 654"/>
                <a:gd name="T17" fmla="*/ 46 h 594"/>
                <a:gd name="T18" fmla="*/ 230 w 654"/>
                <a:gd name="T19" fmla="*/ 12 h 594"/>
                <a:gd name="T20" fmla="*/ 328 w 654"/>
                <a:gd name="T21" fmla="*/ 0 h 594"/>
                <a:gd name="T22" fmla="*/ 394 w 654"/>
                <a:gd name="T23" fmla="*/ 6 h 594"/>
                <a:gd name="T24" fmla="*/ 484 w 654"/>
                <a:gd name="T25" fmla="*/ 32 h 594"/>
                <a:gd name="T26" fmla="*/ 558 w 654"/>
                <a:gd name="T27" fmla="*/ 76 h 594"/>
                <a:gd name="T28" fmla="*/ 616 w 654"/>
                <a:gd name="T29" fmla="*/ 136 h 594"/>
                <a:gd name="T30" fmla="*/ 648 w 654"/>
                <a:gd name="T31" fmla="*/ 208 h 594"/>
                <a:gd name="T32" fmla="*/ 654 w 654"/>
                <a:gd name="T33" fmla="*/ 260 h 594"/>
                <a:gd name="T34" fmla="*/ 640 w 654"/>
                <a:gd name="T35" fmla="*/ 336 h 594"/>
                <a:gd name="T36" fmla="*/ 598 w 654"/>
                <a:gd name="T37" fmla="*/ 404 h 594"/>
                <a:gd name="T38" fmla="*/ 536 w 654"/>
                <a:gd name="T39" fmla="*/ 458 h 594"/>
                <a:gd name="T40" fmla="*/ 454 w 654"/>
                <a:gd name="T41" fmla="*/ 498 h 594"/>
                <a:gd name="T42" fmla="*/ 362 w 654"/>
                <a:gd name="T43" fmla="*/ 516 h 594"/>
                <a:gd name="T44" fmla="*/ 298 w 654"/>
                <a:gd name="T45" fmla="*/ 516 h 594"/>
                <a:gd name="T46" fmla="*/ 208 w 654"/>
                <a:gd name="T47" fmla="*/ 500 h 594"/>
                <a:gd name="T48" fmla="*/ 116 w 654"/>
                <a:gd name="T49" fmla="*/ 594 h 594"/>
                <a:gd name="T50" fmla="*/ 328 w 654"/>
                <a:gd name="T51" fmla="*/ 18 h 594"/>
                <a:gd name="T52" fmla="*/ 266 w 654"/>
                <a:gd name="T53" fmla="*/ 24 h 594"/>
                <a:gd name="T54" fmla="*/ 180 w 654"/>
                <a:gd name="T55" fmla="*/ 48 h 594"/>
                <a:gd name="T56" fmla="*/ 110 w 654"/>
                <a:gd name="T57" fmla="*/ 90 h 594"/>
                <a:gd name="T58" fmla="*/ 56 w 654"/>
                <a:gd name="T59" fmla="*/ 144 h 594"/>
                <a:gd name="T60" fmla="*/ 24 w 654"/>
                <a:gd name="T61" fmla="*/ 212 h 594"/>
                <a:gd name="T62" fmla="*/ 18 w 654"/>
                <a:gd name="T63" fmla="*/ 260 h 594"/>
                <a:gd name="T64" fmla="*/ 34 w 654"/>
                <a:gd name="T65" fmla="*/ 334 h 594"/>
                <a:gd name="T66" fmla="*/ 78 w 654"/>
                <a:gd name="T67" fmla="*/ 402 h 594"/>
                <a:gd name="T68" fmla="*/ 122 w 654"/>
                <a:gd name="T69" fmla="*/ 438 h 594"/>
                <a:gd name="T70" fmla="*/ 122 w 654"/>
                <a:gd name="T71" fmla="*/ 562 h 594"/>
                <a:gd name="T72" fmla="*/ 204 w 654"/>
                <a:gd name="T73" fmla="*/ 482 h 594"/>
                <a:gd name="T74" fmla="*/ 238 w 654"/>
                <a:gd name="T75" fmla="*/ 490 h 594"/>
                <a:gd name="T76" fmla="*/ 328 w 654"/>
                <a:gd name="T77" fmla="*/ 500 h 594"/>
                <a:gd name="T78" fmla="*/ 390 w 654"/>
                <a:gd name="T79" fmla="*/ 496 h 594"/>
                <a:gd name="T80" fmla="*/ 474 w 654"/>
                <a:gd name="T81" fmla="*/ 470 h 594"/>
                <a:gd name="T82" fmla="*/ 546 w 654"/>
                <a:gd name="T83" fmla="*/ 430 h 594"/>
                <a:gd name="T84" fmla="*/ 600 w 654"/>
                <a:gd name="T85" fmla="*/ 374 h 594"/>
                <a:gd name="T86" fmla="*/ 630 w 654"/>
                <a:gd name="T87" fmla="*/ 308 h 594"/>
                <a:gd name="T88" fmla="*/ 636 w 654"/>
                <a:gd name="T89" fmla="*/ 260 h 594"/>
                <a:gd name="T90" fmla="*/ 622 w 654"/>
                <a:gd name="T91" fmla="*/ 188 h 594"/>
                <a:gd name="T92" fmla="*/ 584 w 654"/>
                <a:gd name="T93" fmla="*/ 126 h 594"/>
                <a:gd name="T94" fmla="*/ 524 w 654"/>
                <a:gd name="T95" fmla="*/ 74 h 594"/>
                <a:gd name="T96" fmla="*/ 448 w 654"/>
                <a:gd name="T97" fmla="*/ 38 h 594"/>
                <a:gd name="T98" fmla="*/ 360 w 654"/>
                <a:gd name="T99" fmla="*/ 2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4" h="594">
                  <a:moveTo>
                    <a:pt x="112" y="594"/>
                  </a:moveTo>
                  <a:lnTo>
                    <a:pt x="112" y="594"/>
                  </a:lnTo>
                  <a:lnTo>
                    <a:pt x="110" y="594"/>
                  </a:lnTo>
                  <a:lnTo>
                    <a:pt x="110" y="594"/>
                  </a:lnTo>
                  <a:lnTo>
                    <a:pt x="106" y="590"/>
                  </a:lnTo>
                  <a:lnTo>
                    <a:pt x="104" y="586"/>
                  </a:lnTo>
                  <a:lnTo>
                    <a:pt x="108" y="450"/>
                  </a:lnTo>
                  <a:lnTo>
                    <a:pt x="108" y="450"/>
                  </a:lnTo>
                  <a:lnTo>
                    <a:pt x="84" y="432"/>
                  </a:lnTo>
                  <a:lnTo>
                    <a:pt x="62" y="410"/>
                  </a:lnTo>
                  <a:lnTo>
                    <a:pt x="44" y="388"/>
                  </a:lnTo>
                  <a:lnTo>
                    <a:pt x="28" y="364"/>
                  </a:lnTo>
                  <a:lnTo>
                    <a:pt x="16" y="340"/>
                  </a:lnTo>
                  <a:lnTo>
                    <a:pt x="8" y="314"/>
                  </a:lnTo>
                  <a:lnTo>
                    <a:pt x="2" y="286"/>
                  </a:lnTo>
                  <a:lnTo>
                    <a:pt x="0" y="260"/>
                  </a:lnTo>
                  <a:lnTo>
                    <a:pt x="0" y="260"/>
                  </a:lnTo>
                  <a:lnTo>
                    <a:pt x="2" y="234"/>
                  </a:lnTo>
                  <a:lnTo>
                    <a:pt x="8" y="208"/>
                  </a:lnTo>
                  <a:lnTo>
                    <a:pt x="16" y="182"/>
                  </a:lnTo>
                  <a:lnTo>
                    <a:pt x="26" y="158"/>
                  </a:lnTo>
                  <a:lnTo>
                    <a:pt x="40" y="136"/>
                  </a:lnTo>
                  <a:lnTo>
                    <a:pt x="56" y="114"/>
                  </a:lnTo>
                  <a:lnTo>
                    <a:pt x="76" y="96"/>
                  </a:lnTo>
                  <a:lnTo>
                    <a:pt x="96" y="76"/>
                  </a:lnTo>
                  <a:lnTo>
                    <a:pt x="120" y="60"/>
                  </a:lnTo>
                  <a:lnTo>
                    <a:pt x="146" y="46"/>
                  </a:lnTo>
                  <a:lnTo>
                    <a:pt x="172" y="32"/>
                  </a:lnTo>
                  <a:lnTo>
                    <a:pt x="200" y="22"/>
                  </a:lnTo>
                  <a:lnTo>
                    <a:pt x="230" y="12"/>
                  </a:lnTo>
                  <a:lnTo>
                    <a:pt x="262" y="6"/>
                  </a:lnTo>
                  <a:lnTo>
                    <a:pt x="294" y="2"/>
                  </a:lnTo>
                  <a:lnTo>
                    <a:pt x="328" y="0"/>
                  </a:lnTo>
                  <a:lnTo>
                    <a:pt x="328" y="0"/>
                  </a:lnTo>
                  <a:lnTo>
                    <a:pt x="362" y="2"/>
                  </a:lnTo>
                  <a:lnTo>
                    <a:pt x="394" y="6"/>
                  </a:lnTo>
                  <a:lnTo>
                    <a:pt x="424" y="12"/>
                  </a:lnTo>
                  <a:lnTo>
                    <a:pt x="454" y="22"/>
                  </a:lnTo>
                  <a:lnTo>
                    <a:pt x="484" y="32"/>
                  </a:lnTo>
                  <a:lnTo>
                    <a:pt x="510" y="46"/>
                  </a:lnTo>
                  <a:lnTo>
                    <a:pt x="536" y="60"/>
                  </a:lnTo>
                  <a:lnTo>
                    <a:pt x="558" y="76"/>
                  </a:lnTo>
                  <a:lnTo>
                    <a:pt x="580" y="96"/>
                  </a:lnTo>
                  <a:lnTo>
                    <a:pt x="598" y="114"/>
                  </a:lnTo>
                  <a:lnTo>
                    <a:pt x="616" y="136"/>
                  </a:lnTo>
                  <a:lnTo>
                    <a:pt x="628" y="158"/>
                  </a:lnTo>
                  <a:lnTo>
                    <a:pt x="640" y="182"/>
                  </a:lnTo>
                  <a:lnTo>
                    <a:pt x="648" y="208"/>
                  </a:lnTo>
                  <a:lnTo>
                    <a:pt x="654" y="234"/>
                  </a:lnTo>
                  <a:lnTo>
                    <a:pt x="654" y="260"/>
                  </a:lnTo>
                  <a:lnTo>
                    <a:pt x="654" y="260"/>
                  </a:lnTo>
                  <a:lnTo>
                    <a:pt x="654" y="286"/>
                  </a:lnTo>
                  <a:lnTo>
                    <a:pt x="648" y="312"/>
                  </a:lnTo>
                  <a:lnTo>
                    <a:pt x="640" y="336"/>
                  </a:lnTo>
                  <a:lnTo>
                    <a:pt x="628" y="360"/>
                  </a:lnTo>
                  <a:lnTo>
                    <a:pt x="616" y="382"/>
                  </a:lnTo>
                  <a:lnTo>
                    <a:pt x="598" y="404"/>
                  </a:lnTo>
                  <a:lnTo>
                    <a:pt x="580" y="424"/>
                  </a:lnTo>
                  <a:lnTo>
                    <a:pt x="558" y="442"/>
                  </a:lnTo>
                  <a:lnTo>
                    <a:pt x="536" y="458"/>
                  </a:lnTo>
                  <a:lnTo>
                    <a:pt x="510" y="474"/>
                  </a:lnTo>
                  <a:lnTo>
                    <a:pt x="484" y="486"/>
                  </a:lnTo>
                  <a:lnTo>
                    <a:pt x="454" y="498"/>
                  </a:lnTo>
                  <a:lnTo>
                    <a:pt x="424" y="506"/>
                  </a:lnTo>
                  <a:lnTo>
                    <a:pt x="394" y="512"/>
                  </a:lnTo>
                  <a:lnTo>
                    <a:pt x="362" y="516"/>
                  </a:lnTo>
                  <a:lnTo>
                    <a:pt x="328" y="518"/>
                  </a:lnTo>
                  <a:lnTo>
                    <a:pt x="328" y="518"/>
                  </a:lnTo>
                  <a:lnTo>
                    <a:pt x="298" y="516"/>
                  </a:lnTo>
                  <a:lnTo>
                    <a:pt x="268" y="514"/>
                  </a:lnTo>
                  <a:lnTo>
                    <a:pt x="238" y="508"/>
                  </a:lnTo>
                  <a:lnTo>
                    <a:pt x="208" y="500"/>
                  </a:lnTo>
                  <a:lnTo>
                    <a:pt x="120" y="592"/>
                  </a:lnTo>
                  <a:lnTo>
                    <a:pt x="120" y="592"/>
                  </a:lnTo>
                  <a:lnTo>
                    <a:pt x="116" y="594"/>
                  </a:lnTo>
                  <a:lnTo>
                    <a:pt x="112" y="594"/>
                  </a:lnTo>
                  <a:lnTo>
                    <a:pt x="112" y="594"/>
                  </a:lnTo>
                  <a:close/>
                  <a:moveTo>
                    <a:pt x="328" y="18"/>
                  </a:moveTo>
                  <a:lnTo>
                    <a:pt x="328" y="18"/>
                  </a:lnTo>
                  <a:lnTo>
                    <a:pt x="296" y="20"/>
                  </a:lnTo>
                  <a:lnTo>
                    <a:pt x="266" y="24"/>
                  </a:lnTo>
                  <a:lnTo>
                    <a:pt x="236" y="30"/>
                  </a:lnTo>
                  <a:lnTo>
                    <a:pt x="208" y="38"/>
                  </a:lnTo>
                  <a:lnTo>
                    <a:pt x="180" y="48"/>
                  </a:lnTo>
                  <a:lnTo>
                    <a:pt x="156" y="60"/>
                  </a:lnTo>
                  <a:lnTo>
                    <a:pt x="132" y="74"/>
                  </a:lnTo>
                  <a:lnTo>
                    <a:pt x="110" y="90"/>
                  </a:lnTo>
                  <a:lnTo>
                    <a:pt x="90" y="106"/>
                  </a:lnTo>
                  <a:lnTo>
                    <a:pt x="72" y="126"/>
                  </a:lnTo>
                  <a:lnTo>
                    <a:pt x="56" y="144"/>
                  </a:lnTo>
                  <a:lnTo>
                    <a:pt x="44" y="166"/>
                  </a:lnTo>
                  <a:lnTo>
                    <a:pt x="32" y="188"/>
                  </a:lnTo>
                  <a:lnTo>
                    <a:pt x="24" y="212"/>
                  </a:lnTo>
                  <a:lnTo>
                    <a:pt x="20" y="234"/>
                  </a:lnTo>
                  <a:lnTo>
                    <a:pt x="18" y="260"/>
                  </a:lnTo>
                  <a:lnTo>
                    <a:pt x="18" y="260"/>
                  </a:lnTo>
                  <a:lnTo>
                    <a:pt x="20" y="284"/>
                  </a:lnTo>
                  <a:lnTo>
                    <a:pt x="26" y="310"/>
                  </a:lnTo>
                  <a:lnTo>
                    <a:pt x="34" y="334"/>
                  </a:lnTo>
                  <a:lnTo>
                    <a:pt x="46" y="358"/>
                  </a:lnTo>
                  <a:lnTo>
                    <a:pt x="60" y="380"/>
                  </a:lnTo>
                  <a:lnTo>
                    <a:pt x="78" y="402"/>
                  </a:lnTo>
                  <a:lnTo>
                    <a:pt x="100" y="420"/>
                  </a:lnTo>
                  <a:lnTo>
                    <a:pt x="122" y="438"/>
                  </a:lnTo>
                  <a:lnTo>
                    <a:pt x="122" y="438"/>
                  </a:lnTo>
                  <a:lnTo>
                    <a:pt x="126" y="442"/>
                  </a:lnTo>
                  <a:lnTo>
                    <a:pt x="126" y="446"/>
                  </a:lnTo>
                  <a:lnTo>
                    <a:pt x="122" y="562"/>
                  </a:lnTo>
                  <a:lnTo>
                    <a:pt x="200" y="484"/>
                  </a:lnTo>
                  <a:lnTo>
                    <a:pt x="200" y="484"/>
                  </a:lnTo>
                  <a:lnTo>
                    <a:pt x="204" y="482"/>
                  </a:lnTo>
                  <a:lnTo>
                    <a:pt x="208" y="482"/>
                  </a:lnTo>
                  <a:lnTo>
                    <a:pt x="208" y="482"/>
                  </a:lnTo>
                  <a:lnTo>
                    <a:pt x="238" y="490"/>
                  </a:lnTo>
                  <a:lnTo>
                    <a:pt x="268" y="496"/>
                  </a:lnTo>
                  <a:lnTo>
                    <a:pt x="298" y="498"/>
                  </a:lnTo>
                  <a:lnTo>
                    <a:pt x="328" y="500"/>
                  </a:lnTo>
                  <a:lnTo>
                    <a:pt x="328" y="500"/>
                  </a:lnTo>
                  <a:lnTo>
                    <a:pt x="360" y="498"/>
                  </a:lnTo>
                  <a:lnTo>
                    <a:pt x="390" y="496"/>
                  </a:lnTo>
                  <a:lnTo>
                    <a:pt x="420" y="490"/>
                  </a:lnTo>
                  <a:lnTo>
                    <a:pt x="448" y="482"/>
                  </a:lnTo>
                  <a:lnTo>
                    <a:pt x="474" y="470"/>
                  </a:lnTo>
                  <a:lnTo>
                    <a:pt x="500" y="458"/>
                  </a:lnTo>
                  <a:lnTo>
                    <a:pt x="524" y="446"/>
                  </a:lnTo>
                  <a:lnTo>
                    <a:pt x="546" y="430"/>
                  </a:lnTo>
                  <a:lnTo>
                    <a:pt x="566" y="412"/>
                  </a:lnTo>
                  <a:lnTo>
                    <a:pt x="584" y="394"/>
                  </a:lnTo>
                  <a:lnTo>
                    <a:pt x="600" y="374"/>
                  </a:lnTo>
                  <a:lnTo>
                    <a:pt x="612" y="354"/>
                  </a:lnTo>
                  <a:lnTo>
                    <a:pt x="622" y="330"/>
                  </a:lnTo>
                  <a:lnTo>
                    <a:pt x="630" y="308"/>
                  </a:lnTo>
                  <a:lnTo>
                    <a:pt x="636" y="284"/>
                  </a:lnTo>
                  <a:lnTo>
                    <a:pt x="636" y="260"/>
                  </a:lnTo>
                  <a:lnTo>
                    <a:pt x="636" y="260"/>
                  </a:lnTo>
                  <a:lnTo>
                    <a:pt x="636" y="234"/>
                  </a:lnTo>
                  <a:lnTo>
                    <a:pt x="630" y="212"/>
                  </a:lnTo>
                  <a:lnTo>
                    <a:pt x="622" y="188"/>
                  </a:lnTo>
                  <a:lnTo>
                    <a:pt x="612" y="166"/>
                  </a:lnTo>
                  <a:lnTo>
                    <a:pt x="600" y="144"/>
                  </a:lnTo>
                  <a:lnTo>
                    <a:pt x="584" y="126"/>
                  </a:lnTo>
                  <a:lnTo>
                    <a:pt x="566" y="106"/>
                  </a:lnTo>
                  <a:lnTo>
                    <a:pt x="546" y="90"/>
                  </a:lnTo>
                  <a:lnTo>
                    <a:pt x="524" y="74"/>
                  </a:lnTo>
                  <a:lnTo>
                    <a:pt x="500" y="60"/>
                  </a:lnTo>
                  <a:lnTo>
                    <a:pt x="474" y="48"/>
                  </a:lnTo>
                  <a:lnTo>
                    <a:pt x="448" y="38"/>
                  </a:lnTo>
                  <a:lnTo>
                    <a:pt x="420" y="30"/>
                  </a:lnTo>
                  <a:lnTo>
                    <a:pt x="390" y="24"/>
                  </a:lnTo>
                  <a:lnTo>
                    <a:pt x="360" y="20"/>
                  </a:lnTo>
                  <a:lnTo>
                    <a:pt x="328" y="18"/>
                  </a:lnTo>
                  <a:lnTo>
                    <a:pt x="328" y="18"/>
                  </a:lnTo>
                  <a:close/>
                </a:path>
              </a:pathLst>
            </a:custGeom>
            <a:solidFill>
              <a:srgbClr val="C4C4CD"/>
            </a:solidFill>
            <a:ln w="9525">
              <a:noFill/>
              <a:round/>
              <a:headEnd/>
              <a:tailEnd/>
            </a:ln>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10" name="Freeform 7">
              <a:extLst>
                <a:ext uri="{FF2B5EF4-FFF2-40B4-BE49-F238E27FC236}">
                  <a16:creationId xmlns:a16="http://schemas.microsoft.com/office/drawing/2014/main" xmlns="" id="{A4976BAC-C433-4715-8F8F-0C67CE0C12A8}"/>
                </a:ext>
              </a:extLst>
            </p:cNvPr>
            <p:cNvSpPr>
              <a:spLocks noEditPoints="1"/>
            </p:cNvSpPr>
            <p:nvPr/>
          </p:nvSpPr>
          <p:spPr bwMode="auto">
            <a:xfrm>
              <a:off x="1067" y="2070"/>
              <a:ext cx="72" cy="74"/>
            </a:xfrm>
            <a:custGeom>
              <a:avLst/>
              <a:gdLst>
                <a:gd name="T0" fmla="*/ 36 w 72"/>
                <a:gd name="T1" fmla="*/ 74 h 74"/>
                <a:gd name="T2" fmla="*/ 36 w 72"/>
                <a:gd name="T3" fmla="*/ 74 h 74"/>
                <a:gd name="T4" fmla="*/ 28 w 72"/>
                <a:gd name="T5" fmla="*/ 72 h 74"/>
                <a:gd name="T6" fmla="*/ 22 w 72"/>
                <a:gd name="T7" fmla="*/ 70 h 74"/>
                <a:gd name="T8" fmla="*/ 16 w 72"/>
                <a:gd name="T9" fmla="*/ 66 h 74"/>
                <a:gd name="T10" fmla="*/ 10 w 72"/>
                <a:gd name="T11" fmla="*/ 62 h 74"/>
                <a:gd name="T12" fmla="*/ 6 w 72"/>
                <a:gd name="T13" fmla="*/ 58 h 74"/>
                <a:gd name="T14" fmla="*/ 2 w 72"/>
                <a:gd name="T15" fmla="*/ 50 h 74"/>
                <a:gd name="T16" fmla="*/ 0 w 72"/>
                <a:gd name="T17" fmla="*/ 44 h 74"/>
                <a:gd name="T18" fmla="*/ 0 w 72"/>
                <a:gd name="T19" fmla="*/ 36 h 74"/>
                <a:gd name="T20" fmla="*/ 0 w 72"/>
                <a:gd name="T21" fmla="*/ 36 h 74"/>
                <a:gd name="T22" fmla="*/ 0 w 72"/>
                <a:gd name="T23" fmla="*/ 30 h 74"/>
                <a:gd name="T24" fmla="*/ 2 w 72"/>
                <a:gd name="T25" fmla="*/ 22 h 74"/>
                <a:gd name="T26" fmla="*/ 6 w 72"/>
                <a:gd name="T27" fmla="*/ 16 h 74"/>
                <a:gd name="T28" fmla="*/ 10 w 72"/>
                <a:gd name="T29" fmla="*/ 10 h 74"/>
                <a:gd name="T30" fmla="*/ 16 w 72"/>
                <a:gd name="T31" fmla="*/ 6 h 74"/>
                <a:gd name="T32" fmla="*/ 22 w 72"/>
                <a:gd name="T33" fmla="*/ 2 h 74"/>
                <a:gd name="T34" fmla="*/ 28 w 72"/>
                <a:gd name="T35" fmla="*/ 0 h 74"/>
                <a:gd name="T36" fmla="*/ 36 w 72"/>
                <a:gd name="T37" fmla="*/ 0 h 74"/>
                <a:gd name="T38" fmla="*/ 36 w 72"/>
                <a:gd name="T39" fmla="*/ 0 h 74"/>
                <a:gd name="T40" fmla="*/ 44 w 72"/>
                <a:gd name="T41" fmla="*/ 0 h 74"/>
                <a:gd name="T42" fmla="*/ 50 w 72"/>
                <a:gd name="T43" fmla="*/ 2 h 74"/>
                <a:gd name="T44" fmla="*/ 56 w 72"/>
                <a:gd name="T45" fmla="*/ 6 h 74"/>
                <a:gd name="T46" fmla="*/ 62 w 72"/>
                <a:gd name="T47" fmla="*/ 10 h 74"/>
                <a:gd name="T48" fmla="*/ 66 w 72"/>
                <a:gd name="T49" fmla="*/ 16 h 74"/>
                <a:gd name="T50" fmla="*/ 70 w 72"/>
                <a:gd name="T51" fmla="*/ 22 h 74"/>
                <a:gd name="T52" fmla="*/ 72 w 72"/>
                <a:gd name="T53" fmla="*/ 30 h 74"/>
                <a:gd name="T54" fmla="*/ 72 w 72"/>
                <a:gd name="T55" fmla="*/ 36 h 74"/>
                <a:gd name="T56" fmla="*/ 72 w 72"/>
                <a:gd name="T57" fmla="*/ 36 h 74"/>
                <a:gd name="T58" fmla="*/ 72 w 72"/>
                <a:gd name="T59" fmla="*/ 44 h 74"/>
                <a:gd name="T60" fmla="*/ 70 w 72"/>
                <a:gd name="T61" fmla="*/ 50 h 74"/>
                <a:gd name="T62" fmla="*/ 66 w 72"/>
                <a:gd name="T63" fmla="*/ 58 h 74"/>
                <a:gd name="T64" fmla="*/ 62 w 72"/>
                <a:gd name="T65" fmla="*/ 62 h 74"/>
                <a:gd name="T66" fmla="*/ 56 w 72"/>
                <a:gd name="T67" fmla="*/ 66 h 74"/>
                <a:gd name="T68" fmla="*/ 50 w 72"/>
                <a:gd name="T69" fmla="*/ 70 h 74"/>
                <a:gd name="T70" fmla="*/ 44 w 72"/>
                <a:gd name="T71" fmla="*/ 72 h 74"/>
                <a:gd name="T72" fmla="*/ 36 w 72"/>
                <a:gd name="T73" fmla="*/ 74 h 74"/>
                <a:gd name="T74" fmla="*/ 36 w 72"/>
                <a:gd name="T75" fmla="*/ 74 h 74"/>
                <a:gd name="T76" fmla="*/ 36 w 72"/>
                <a:gd name="T77" fmla="*/ 18 h 74"/>
                <a:gd name="T78" fmla="*/ 36 w 72"/>
                <a:gd name="T79" fmla="*/ 18 h 74"/>
                <a:gd name="T80" fmla="*/ 28 w 72"/>
                <a:gd name="T81" fmla="*/ 20 h 74"/>
                <a:gd name="T82" fmla="*/ 22 w 72"/>
                <a:gd name="T83" fmla="*/ 24 h 74"/>
                <a:gd name="T84" fmla="*/ 18 w 72"/>
                <a:gd name="T85" fmla="*/ 30 h 74"/>
                <a:gd name="T86" fmla="*/ 18 w 72"/>
                <a:gd name="T87" fmla="*/ 36 h 74"/>
                <a:gd name="T88" fmla="*/ 18 w 72"/>
                <a:gd name="T89" fmla="*/ 36 h 74"/>
                <a:gd name="T90" fmla="*/ 18 w 72"/>
                <a:gd name="T91" fmla="*/ 44 h 74"/>
                <a:gd name="T92" fmla="*/ 22 w 72"/>
                <a:gd name="T93" fmla="*/ 50 h 74"/>
                <a:gd name="T94" fmla="*/ 28 w 72"/>
                <a:gd name="T95" fmla="*/ 54 h 74"/>
                <a:gd name="T96" fmla="*/ 36 w 72"/>
                <a:gd name="T97" fmla="*/ 56 h 74"/>
                <a:gd name="T98" fmla="*/ 36 w 72"/>
                <a:gd name="T99" fmla="*/ 56 h 74"/>
                <a:gd name="T100" fmla="*/ 44 w 72"/>
                <a:gd name="T101" fmla="*/ 54 h 74"/>
                <a:gd name="T102" fmla="*/ 50 w 72"/>
                <a:gd name="T103" fmla="*/ 50 h 74"/>
                <a:gd name="T104" fmla="*/ 54 w 72"/>
                <a:gd name="T105" fmla="*/ 44 h 74"/>
                <a:gd name="T106" fmla="*/ 54 w 72"/>
                <a:gd name="T107" fmla="*/ 36 h 74"/>
                <a:gd name="T108" fmla="*/ 54 w 72"/>
                <a:gd name="T109" fmla="*/ 36 h 74"/>
                <a:gd name="T110" fmla="*/ 54 w 72"/>
                <a:gd name="T111" fmla="*/ 30 h 74"/>
                <a:gd name="T112" fmla="*/ 50 w 72"/>
                <a:gd name="T113" fmla="*/ 24 h 74"/>
                <a:gd name="T114" fmla="*/ 44 w 72"/>
                <a:gd name="T115" fmla="*/ 20 h 74"/>
                <a:gd name="T116" fmla="*/ 36 w 72"/>
                <a:gd name="T117" fmla="*/ 18 h 74"/>
                <a:gd name="T118" fmla="*/ 36 w 72"/>
                <a:gd name="T119" fmla="*/ 1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74">
                  <a:moveTo>
                    <a:pt x="36" y="74"/>
                  </a:moveTo>
                  <a:lnTo>
                    <a:pt x="36" y="74"/>
                  </a:lnTo>
                  <a:lnTo>
                    <a:pt x="28" y="72"/>
                  </a:lnTo>
                  <a:lnTo>
                    <a:pt x="22" y="70"/>
                  </a:lnTo>
                  <a:lnTo>
                    <a:pt x="16" y="66"/>
                  </a:lnTo>
                  <a:lnTo>
                    <a:pt x="10" y="62"/>
                  </a:lnTo>
                  <a:lnTo>
                    <a:pt x="6" y="58"/>
                  </a:lnTo>
                  <a:lnTo>
                    <a:pt x="2" y="50"/>
                  </a:lnTo>
                  <a:lnTo>
                    <a:pt x="0" y="44"/>
                  </a:lnTo>
                  <a:lnTo>
                    <a:pt x="0" y="36"/>
                  </a:lnTo>
                  <a:lnTo>
                    <a:pt x="0" y="36"/>
                  </a:lnTo>
                  <a:lnTo>
                    <a:pt x="0" y="30"/>
                  </a:lnTo>
                  <a:lnTo>
                    <a:pt x="2" y="22"/>
                  </a:lnTo>
                  <a:lnTo>
                    <a:pt x="6" y="16"/>
                  </a:lnTo>
                  <a:lnTo>
                    <a:pt x="10" y="10"/>
                  </a:lnTo>
                  <a:lnTo>
                    <a:pt x="16" y="6"/>
                  </a:lnTo>
                  <a:lnTo>
                    <a:pt x="22" y="2"/>
                  </a:lnTo>
                  <a:lnTo>
                    <a:pt x="28" y="0"/>
                  </a:lnTo>
                  <a:lnTo>
                    <a:pt x="36" y="0"/>
                  </a:lnTo>
                  <a:lnTo>
                    <a:pt x="36" y="0"/>
                  </a:lnTo>
                  <a:lnTo>
                    <a:pt x="44" y="0"/>
                  </a:lnTo>
                  <a:lnTo>
                    <a:pt x="50" y="2"/>
                  </a:lnTo>
                  <a:lnTo>
                    <a:pt x="56" y="6"/>
                  </a:lnTo>
                  <a:lnTo>
                    <a:pt x="62" y="10"/>
                  </a:lnTo>
                  <a:lnTo>
                    <a:pt x="66" y="16"/>
                  </a:lnTo>
                  <a:lnTo>
                    <a:pt x="70" y="22"/>
                  </a:lnTo>
                  <a:lnTo>
                    <a:pt x="72" y="30"/>
                  </a:lnTo>
                  <a:lnTo>
                    <a:pt x="72" y="36"/>
                  </a:lnTo>
                  <a:lnTo>
                    <a:pt x="72" y="36"/>
                  </a:lnTo>
                  <a:lnTo>
                    <a:pt x="72" y="44"/>
                  </a:lnTo>
                  <a:lnTo>
                    <a:pt x="70" y="50"/>
                  </a:lnTo>
                  <a:lnTo>
                    <a:pt x="66" y="58"/>
                  </a:lnTo>
                  <a:lnTo>
                    <a:pt x="62" y="62"/>
                  </a:lnTo>
                  <a:lnTo>
                    <a:pt x="56" y="66"/>
                  </a:lnTo>
                  <a:lnTo>
                    <a:pt x="50" y="70"/>
                  </a:lnTo>
                  <a:lnTo>
                    <a:pt x="44" y="72"/>
                  </a:lnTo>
                  <a:lnTo>
                    <a:pt x="36" y="74"/>
                  </a:lnTo>
                  <a:lnTo>
                    <a:pt x="36" y="74"/>
                  </a:lnTo>
                  <a:close/>
                  <a:moveTo>
                    <a:pt x="36" y="18"/>
                  </a:moveTo>
                  <a:lnTo>
                    <a:pt x="36" y="18"/>
                  </a:lnTo>
                  <a:lnTo>
                    <a:pt x="28" y="20"/>
                  </a:lnTo>
                  <a:lnTo>
                    <a:pt x="22" y="24"/>
                  </a:lnTo>
                  <a:lnTo>
                    <a:pt x="18" y="30"/>
                  </a:lnTo>
                  <a:lnTo>
                    <a:pt x="18" y="36"/>
                  </a:lnTo>
                  <a:lnTo>
                    <a:pt x="18" y="36"/>
                  </a:lnTo>
                  <a:lnTo>
                    <a:pt x="18" y="44"/>
                  </a:lnTo>
                  <a:lnTo>
                    <a:pt x="22" y="50"/>
                  </a:lnTo>
                  <a:lnTo>
                    <a:pt x="28" y="54"/>
                  </a:lnTo>
                  <a:lnTo>
                    <a:pt x="36" y="56"/>
                  </a:lnTo>
                  <a:lnTo>
                    <a:pt x="36" y="56"/>
                  </a:lnTo>
                  <a:lnTo>
                    <a:pt x="44" y="54"/>
                  </a:lnTo>
                  <a:lnTo>
                    <a:pt x="50" y="50"/>
                  </a:lnTo>
                  <a:lnTo>
                    <a:pt x="54" y="44"/>
                  </a:lnTo>
                  <a:lnTo>
                    <a:pt x="54" y="36"/>
                  </a:lnTo>
                  <a:lnTo>
                    <a:pt x="54" y="36"/>
                  </a:lnTo>
                  <a:lnTo>
                    <a:pt x="54" y="30"/>
                  </a:lnTo>
                  <a:lnTo>
                    <a:pt x="50" y="24"/>
                  </a:lnTo>
                  <a:lnTo>
                    <a:pt x="44" y="20"/>
                  </a:lnTo>
                  <a:lnTo>
                    <a:pt x="36" y="18"/>
                  </a:lnTo>
                  <a:lnTo>
                    <a:pt x="36" y="18"/>
                  </a:lnTo>
                  <a:close/>
                </a:path>
              </a:pathLst>
            </a:custGeom>
            <a:solidFill>
              <a:srgbClr val="C4C4CD"/>
            </a:solidFill>
            <a:ln w="9525">
              <a:noFill/>
              <a:round/>
              <a:headEnd/>
              <a:tailEnd/>
            </a:ln>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11" name="Freeform 8">
              <a:extLst>
                <a:ext uri="{FF2B5EF4-FFF2-40B4-BE49-F238E27FC236}">
                  <a16:creationId xmlns:a16="http://schemas.microsoft.com/office/drawing/2014/main" xmlns="" id="{70235032-FCD5-4DFA-86F3-3BA441AF9200}"/>
                </a:ext>
              </a:extLst>
            </p:cNvPr>
            <p:cNvSpPr>
              <a:spLocks noEditPoints="1"/>
            </p:cNvSpPr>
            <p:nvPr/>
          </p:nvSpPr>
          <p:spPr bwMode="auto">
            <a:xfrm>
              <a:off x="1157" y="2070"/>
              <a:ext cx="74" cy="74"/>
            </a:xfrm>
            <a:custGeom>
              <a:avLst/>
              <a:gdLst>
                <a:gd name="T0" fmla="*/ 38 w 74"/>
                <a:gd name="T1" fmla="*/ 74 h 74"/>
                <a:gd name="T2" fmla="*/ 38 w 74"/>
                <a:gd name="T3" fmla="*/ 74 h 74"/>
                <a:gd name="T4" fmla="*/ 30 w 74"/>
                <a:gd name="T5" fmla="*/ 72 h 74"/>
                <a:gd name="T6" fmla="*/ 24 w 74"/>
                <a:gd name="T7" fmla="*/ 70 h 74"/>
                <a:gd name="T8" fmla="*/ 18 w 74"/>
                <a:gd name="T9" fmla="*/ 66 h 74"/>
                <a:gd name="T10" fmla="*/ 12 w 74"/>
                <a:gd name="T11" fmla="*/ 62 h 74"/>
                <a:gd name="T12" fmla="*/ 8 w 74"/>
                <a:gd name="T13" fmla="*/ 58 h 74"/>
                <a:gd name="T14" fmla="*/ 4 w 74"/>
                <a:gd name="T15" fmla="*/ 50 h 74"/>
                <a:gd name="T16" fmla="*/ 2 w 74"/>
                <a:gd name="T17" fmla="*/ 44 h 74"/>
                <a:gd name="T18" fmla="*/ 0 w 74"/>
                <a:gd name="T19" fmla="*/ 36 h 74"/>
                <a:gd name="T20" fmla="*/ 0 w 74"/>
                <a:gd name="T21" fmla="*/ 36 h 74"/>
                <a:gd name="T22" fmla="*/ 2 w 74"/>
                <a:gd name="T23" fmla="*/ 30 h 74"/>
                <a:gd name="T24" fmla="*/ 4 w 74"/>
                <a:gd name="T25" fmla="*/ 22 h 74"/>
                <a:gd name="T26" fmla="*/ 8 w 74"/>
                <a:gd name="T27" fmla="*/ 16 h 74"/>
                <a:gd name="T28" fmla="*/ 12 w 74"/>
                <a:gd name="T29" fmla="*/ 10 h 74"/>
                <a:gd name="T30" fmla="*/ 18 w 74"/>
                <a:gd name="T31" fmla="*/ 6 h 74"/>
                <a:gd name="T32" fmla="*/ 24 w 74"/>
                <a:gd name="T33" fmla="*/ 2 h 74"/>
                <a:gd name="T34" fmla="*/ 30 w 74"/>
                <a:gd name="T35" fmla="*/ 0 h 74"/>
                <a:gd name="T36" fmla="*/ 38 w 74"/>
                <a:gd name="T37" fmla="*/ 0 h 74"/>
                <a:gd name="T38" fmla="*/ 38 w 74"/>
                <a:gd name="T39" fmla="*/ 0 h 74"/>
                <a:gd name="T40" fmla="*/ 46 w 74"/>
                <a:gd name="T41" fmla="*/ 0 h 74"/>
                <a:gd name="T42" fmla="*/ 52 w 74"/>
                <a:gd name="T43" fmla="*/ 2 h 74"/>
                <a:gd name="T44" fmla="*/ 58 w 74"/>
                <a:gd name="T45" fmla="*/ 6 h 74"/>
                <a:gd name="T46" fmla="*/ 64 w 74"/>
                <a:gd name="T47" fmla="*/ 10 h 74"/>
                <a:gd name="T48" fmla="*/ 68 w 74"/>
                <a:gd name="T49" fmla="*/ 16 h 74"/>
                <a:gd name="T50" fmla="*/ 72 w 74"/>
                <a:gd name="T51" fmla="*/ 22 h 74"/>
                <a:gd name="T52" fmla="*/ 74 w 74"/>
                <a:gd name="T53" fmla="*/ 30 h 74"/>
                <a:gd name="T54" fmla="*/ 74 w 74"/>
                <a:gd name="T55" fmla="*/ 36 h 74"/>
                <a:gd name="T56" fmla="*/ 74 w 74"/>
                <a:gd name="T57" fmla="*/ 36 h 74"/>
                <a:gd name="T58" fmla="*/ 74 w 74"/>
                <a:gd name="T59" fmla="*/ 44 h 74"/>
                <a:gd name="T60" fmla="*/ 72 w 74"/>
                <a:gd name="T61" fmla="*/ 50 h 74"/>
                <a:gd name="T62" fmla="*/ 68 w 74"/>
                <a:gd name="T63" fmla="*/ 58 h 74"/>
                <a:gd name="T64" fmla="*/ 64 w 74"/>
                <a:gd name="T65" fmla="*/ 62 h 74"/>
                <a:gd name="T66" fmla="*/ 58 w 74"/>
                <a:gd name="T67" fmla="*/ 66 h 74"/>
                <a:gd name="T68" fmla="*/ 52 w 74"/>
                <a:gd name="T69" fmla="*/ 70 h 74"/>
                <a:gd name="T70" fmla="*/ 46 w 74"/>
                <a:gd name="T71" fmla="*/ 72 h 74"/>
                <a:gd name="T72" fmla="*/ 38 w 74"/>
                <a:gd name="T73" fmla="*/ 74 h 74"/>
                <a:gd name="T74" fmla="*/ 38 w 74"/>
                <a:gd name="T75" fmla="*/ 74 h 74"/>
                <a:gd name="T76" fmla="*/ 38 w 74"/>
                <a:gd name="T77" fmla="*/ 18 h 74"/>
                <a:gd name="T78" fmla="*/ 38 w 74"/>
                <a:gd name="T79" fmla="*/ 18 h 74"/>
                <a:gd name="T80" fmla="*/ 30 w 74"/>
                <a:gd name="T81" fmla="*/ 20 h 74"/>
                <a:gd name="T82" fmla="*/ 24 w 74"/>
                <a:gd name="T83" fmla="*/ 24 h 74"/>
                <a:gd name="T84" fmla="*/ 20 w 74"/>
                <a:gd name="T85" fmla="*/ 30 h 74"/>
                <a:gd name="T86" fmla="*/ 18 w 74"/>
                <a:gd name="T87" fmla="*/ 36 h 74"/>
                <a:gd name="T88" fmla="*/ 18 w 74"/>
                <a:gd name="T89" fmla="*/ 36 h 74"/>
                <a:gd name="T90" fmla="*/ 20 w 74"/>
                <a:gd name="T91" fmla="*/ 44 h 74"/>
                <a:gd name="T92" fmla="*/ 24 w 74"/>
                <a:gd name="T93" fmla="*/ 50 h 74"/>
                <a:gd name="T94" fmla="*/ 30 w 74"/>
                <a:gd name="T95" fmla="*/ 54 h 74"/>
                <a:gd name="T96" fmla="*/ 38 w 74"/>
                <a:gd name="T97" fmla="*/ 56 h 74"/>
                <a:gd name="T98" fmla="*/ 38 w 74"/>
                <a:gd name="T99" fmla="*/ 56 h 74"/>
                <a:gd name="T100" fmla="*/ 46 w 74"/>
                <a:gd name="T101" fmla="*/ 54 h 74"/>
                <a:gd name="T102" fmla="*/ 50 w 74"/>
                <a:gd name="T103" fmla="*/ 50 h 74"/>
                <a:gd name="T104" fmla="*/ 54 w 74"/>
                <a:gd name="T105" fmla="*/ 44 h 74"/>
                <a:gd name="T106" fmla="*/ 56 w 74"/>
                <a:gd name="T107" fmla="*/ 36 h 74"/>
                <a:gd name="T108" fmla="*/ 56 w 74"/>
                <a:gd name="T109" fmla="*/ 36 h 74"/>
                <a:gd name="T110" fmla="*/ 54 w 74"/>
                <a:gd name="T111" fmla="*/ 30 h 74"/>
                <a:gd name="T112" fmla="*/ 50 w 74"/>
                <a:gd name="T113" fmla="*/ 24 h 74"/>
                <a:gd name="T114" fmla="*/ 46 w 74"/>
                <a:gd name="T115" fmla="*/ 20 h 74"/>
                <a:gd name="T116" fmla="*/ 38 w 74"/>
                <a:gd name="T117" fmla="*/ 18 h 74"/>
                <a:gd name="T118" fmla="*/ 38 w 74"/>
                <a:gd name="T119" fmla="*/ 1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 h="74">
                  <a:moveTo>
                    <a:pt x="38" y="74"/>
                  </a:moveTo>
                  <a:lnTo>
                    <a:pt x="38" y="74"/>
                  </a:lnTo>
                  <a:lnTo>
                    <a:pt x="30" y="72"/>
                  </a:lnTo>
                  <a:lnTo>
                    <a:pt x="24" y="70"/>
                  </a:lnTo>
                  <a:lnTo>
                    <a:pt x="18" y="66"/>
                  </a:lnTo>
                  <a:lnTo>
                    <a:pt x="12" y="62"/>
                  </a:lnTo>
                  <a:lnTo>
                    <a:pt x="8" y="58"/>
                  </a:lnTo>
                  <a:lnTo>
                    <a:pt x="4" y="50"/>
                  </a:lnTo>
                  <a:lnTo>
                    <a:pt x="2" y="44"/>
                  </a:lnTo>
                  <a:lnTo>
                    <a:pt x="0" y="36"/>
                  </a:lnTo>
                  <a:lnTo>
                    <a:pt x="0" y="36"/>
                  </a:lnTo>
                  <a:lnTo>
                    <a:pt x="2" y="30"/>
                  </a:lnTo>
                  <a:lnTo>
                    <a:pt x="4" y="22"/>
                  </a:lnTo>
                  <a:lnTo>
                    <a:pt x="8" y="16"/>
                  </a:lnTo>
                  <a:lnTo>
                    <a:pt x="12" y="10"/>
                  </a:lnTo>
                  <a:lnTo>
                    <a:pt x="18" y="6"/>
                  </a:lnTo>
                  <a:lnTo>
                    <a:pt x="24" y="2"/>
                  </a:lnTo>
                  <a:lnTo>
                    <a:pt x="30" y="0"/>
                  </a:lnTo>
                  <a:lnTo>
                    <a:pt x="38" y="0"/>
                  </a:lnTo>
                  <a:lnTo>
                    <a:pt x="38" y="0"/>
                  </a:lnTo>
                  <a:lnTo>
                    <a:pt x="46" y="0"/>
                  </a:lnTo>
                  <a:lnTo>
                    <a:pt x="52" y="2"/>
                  </a:lnTo>
                  <a:lnTo>
                    <a:pt x="58" y="6"/>
                  </a:lnTo>
                  <a:lnTo>
                    <a:pt x="64" y="10"/>
                  </a:lnTo>
                  <a:lnTo>
                    <a:pt x="68" y="16"/>
                  </a:lnTo>
                  <a:lnTo>
                    <a:pt x="72" y="22"/>
                  </a:lnTo>
                  <a:lnTo>
                    <a:pt x="74" y="30"/>
                  </a:lnTo>
                  <a:lnTo>
                    <a:pt x="74" y="36"/>
                  </a:lnTo>
                  <a:lnTo>
                    <a:pt x="74" y="36"/>
                  </a:lnTo>
                  <a:lnTo>
                    <a:pt x="74" y="44"/>
                  </a:lnTo>
                  <a:lnTo>
                    <a:pt x="72" y="50"/>
                  </a:lnTo>
                  <a:lnTo>
                    <a:pt x="68" y="58"/>
                  </a:lnTo>
                  <a:lnTo>
                    <a:pt x="64" y="62"/>
                  </a:lnTo>
                  <a:lnTo>
                    <a:pt x="58" y="66"/>
                  </a:lnTo>
                  <a:lnTo>
                    <a:pt x="52" y="70"/>
                  </a:lnTo>
                  <a:lnTo>
                    <a:pt x="46" y="72"/>
                  </a:lnTo>
                  <a:lnTo>
                    <a:pt x="38" y="74"/>
                  </a:lnTo>
                  <a:lnTo>
                    <a:pt x="38" y="74"/>
                  </a:lnTo>
                  <a:close/>
                  <a:moveTo>
                    <a:pt x="38" y="18"/>
                  </a:moveTo>
                  <a:lnTo>
                    <a:pt x="38" y="18"/>
                  </a:lnTo>
                  <a:lnTo>
                    <a:pt x="30" y="20"/>
                  </a:lnTo>
                  <a:lnTo>
                    <a:pt x="24" y="24"/>
                  </a:lnTo>
                  <a:lnTo>
                    <a:pt x="20" y="30"/>
                  </a:lnTo>
                  <a:lnTo>
                    <a:pt x="18" y="36"/>
                  </a:lnTo>
                  <a:lnTo>
                    <a:pt x="18" y="36"/>
                  </a:lnTo>
                  <a:lnTo>
                    <a:pt x="20" y="44"/>
                  </a:lnTo>
                  <a:lnTo>
                    <a:pt x="24" y="50"/>
                  </a:lnTo>
                  <a:lnTo>
                    <a:pt x="30" y="54"/>
                  </a:lnTo>
                  <a:lnTo>
                    <a:pt x="38" y="56"/>
                  </a:lnTo>
                  <a:lnTo>
                    <a:pt x="38" y="56"/>
                  </a:lnTo>
                  <a:lnTo>
                    <a:pt x="46" y="54"/>
                  </a:lnTo>
                  <a:lnTo>
                    <a:pt x="50" y="50"/>
                  </a:lnTo>
                  <a:lnTo>
                    <a:pt x="54" y="44"/>
                  </a:lnTo>
                  <a:lnTo>
                    <a:pt x="56" y="36"/>
                  </a:lnTo>
                  <a:lnTo>
                    <a:pt x="56" y="36"/>
                  </a:lnTo>
                  <a:lnTo>
                    <a:pt x="54" y="30"/>
                  </a:lnTo>
                  <a:lnTo>
                    <a:pt x="50" y="24"/>
                  </a:lnTo>
                  <a:lnTo>
                    <a:pt x="46" y="20"/>
                  </a:lnTo>
                  <a:lnTo>
                    <a:pt x="38" y="18"/>
                  </a:lnTo>
                  <a:lnTo>
                    <a:pt x="38" y="18"/>
                  </a:lnTo>
                  <a:close/>
                </a:path>
              </a:pathLst>
            </a:custGeom>
            <a:solidFill>
              <a:srgbClr val="C4C4CD"/>
            </a:solidFill>
            <a:ln w="9525">
              <a:noFill/>
              <a:round/>
              <a:headEnd/>
              <a:tailEnd/>
            </a:ln>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12" name="Freeform 9">
              <a:extLst>
                <a:ext uri="{FF2B5EF4-FFF2-40B4-BE49-F238E27FC236}">
                  <a16:creationId xmlns:a16="http://schemas.microsoft.com/office/drawing/2014/main" xmlns="" id="{9A04D170-8AA6-4A9A-AD3F-8FA66EBDFFD2}"/>
                </a:ext>
              </a:extLst>
            </p:cNvPr>
            <p:cNvSpPr>
              <a:spLocks noEditPoints="1"/>
            </p:cNvSpPr>
            <p:nvPr/>
          </p:nvSpPr>
          <p:spPr bwMode="auto">
            <a:xfrm>
              <a:off x="1249" y="2070"/>
              <a:ext cx="74" cy="74"/>
            </a:xfrm>
            <a:custGeom>
              <a:avLst/>
              <a:gdLst>
                <a:gd name="T0" fmla="*/ 38 w 74"/>
                <a:gd name="T1" fmla="*/ 74 h 74"/>
                <a:gd name="T2" fmla="*/ 38 w 74"/>
                <a:gd name="T3" fmla="*/ 74 h 74"/>
                <a:gd name="T4" fmla="*/ 30 w 74"/>
                <a:gd name="T5" fmla="*/ 72 h 74"/>
                <a:gd name="T6" fmla="*/ 24 w 74"/>
                <a:gd name="T7" fmla="*/ 70 h 74"/>
                <a:gd name="T8" fmla="*/ 18 w 74"/>
                <a:gd name="T9" fmla="*/ 66 h 74"/>
                <a:gd name="T10" fmla="*/ 12 w 74"/>
                <a:gd name="T11" fmla="*/ 62 h 74"/>
                <a:gd name="T12" fmla="*/ 8 w 74"/>
                <a:gd name="T13" fmla="*/ 58 h 74"/>
                <a:gd name="T14" fmla="*/ 4 w 74"/>
                <a:gd name="T15" fmla="*/ 50 h 74"/>
                <a:gd name="T16" fmla="*/ 2 w 74"/>
                <a:gd name="T17" fmla="*/ 44 h 74"/>
                <a:gd name="T18" fmla="*/ 0 w 74"/>
                <a:gd name="T19" fmla="*/ 36 h 74"/>
                <a:gd name="T20" fmla="*/ 0 w 74"/>
                <a:gd name="T21" fmla="*/ 36 h 74"/>
                <a:gd name="T22" fmla="*/ 2 w 74"/>
                <a:gd name="T23" fmla="*/ 30 h 74"/>
                <a:gd name="T24" fmla="*/ 4 w 74"/>
                <a:gd name="T25" fmla="*/ 22 h 74"/>
                <a:gd name="T26" fmla="*/ 8 w 74"/>
                <a:gd name="T27" fmla="*/ 16 h 74"/>
                <a:gd name="T28" fmla="*/ 12 w 74"/>
                <a:gd name="T29" fmla="*/ 10 h 74"/>
                <a:gd name="T30" fmla="*/ 18 w 74"/>
                <a:gd name="T31" fmla="*/ 6 h 74"/>
                <a:gd name="T32" fmla="*/ 24 w 74"/>
                <a:gd name="T33" fmla="*/ 2 h 74"/>
                <a:gd name="T34" fmla="*/ 30 w 74"/>
                <a:gd name="T35" fmla="*/ 0 h 74"/>
                <a:gd name="T36" fmla="*/ 38 w 74"/>
                <a:gd name="T37" fmla="*/ 0 h 74"/>
                <a:gd name="T38" fmla="*/ 38 w 74"/>
                <a:gd name="T39" fmla="*/ 0 h 74"/>
                <a:gd name="T40" fmla="*/ 44 w 74"/>
                <a:gd name="T41" fmla="*/ 0 h 74"/>
                <a:gd name="T42" fmla="*/ 52 w 74"/>
                <a:gd name="T43" fmla="*/ 2 h 74"/>
                <a:gd name="T44" fmla="*/ 58 w 74"/>
                <a:gd name="T45" fmla="*/ 6 h 74"/>
                <a:gd name="T46" fmla="*/ 64 w 74"/>
                <a:gd name="T47" fmla="*/ 10 h 74"/>
                <a:gd name="T48" fmla="*/ 68 w 74"/>
                <a:gd name="T49" fmla="*/ 16 h 74"/>
                <a:gd name="T50" fmla="*/ 72 w 74"/>
                <a:gd name="T51" fmla="*/ 22 h 74"/>
                <a:gd name="T52" fmla="*/ 74 w 74"/>
                <a:gd name="T53" fmla="*/ 30 h 74"/>
                <a:gd name="T54" fmla="*/ 74 w 74"/>
                <a:gd name="T55" fmla="*/ 36 h 74"/>
                <a:gd name="T56" fmla="*/ 74 w 74"/>
                <a:gd name="T57" fmla="*/ 36 h 74"/>
                <a:gd name="T58" fmla="*/ 74 w 74"/>
                <a:gd name="T59" fmla="*/ 44 h 74"/>
                <a:gd name="T60" fmla="*/ 72 w 74"/>
                <a:gd name="T61" fmla="*/ 50 h 74"/>
                <a:gd name="T62" fmla="*/ 68 w 74"/>
                <a:gd name="T63" fmla="*/ 58 h 74"/>
                <a:gd name="T64" fmla="*/ 64 w 74"/>
                <a:gd name="T65" fmla="*/ 62 h 74"/>
                <a:gd name="T66" fmla="*/ 58 w 74"/>
                <a:gd name="T67" fmla="*/ 66 h 74"/>
                <a:gd name="T68" fmla="*/ 52 w 74"/>
                <a:gd name="T69" fmla="*/ 70 h 74"/>
                <a:gd name="T70" fmla="*/ 44 w 74"/>
                <a:gd name="T71" fmla="*/ 72 h 74"/>
                <a:gd name="T72" fmla="*/ 38 w 74"/>
                <a:gd name="T73" fmla="*/ 74 h 74"/>
                <a:gd name="T74" fmla="*/ 38 w 74"/>
                <a:gd name="T75" fmla="*/ 74 h 74"/>
                <a:gd name="T76" fmla="*/ 38 w 74"/>
                <a:gd name="T77" fmla="*/ 18 h 74"/>
                <a:gd name="T78" fmla="*/ 38 w 74"/>
                <a:gd name="T79" fmla="*/ 18 h 74"/>
                <a:gd name="T80" fmla="*/ 30 w 74"/>
                <a:gd name="T81" fmla="*/ 20 h 74"/>
                <a:gd name="T82" fmla="*/ 24 w 74"/>
                <a:gd name="T83" fmla="*/ 24 h 74"/>
                <a:gd name="T84" fmla="*/ 20 w 74"/>
                <a:gd name="T85" fmla="*/ 30 h 74"/>
                <a:gd name="T86" fmla="*/ 18 w 74"/>
                <a:gd name="T87" fmla="*/ 36 h 74"/>
                <a:gd name="T88" fmla="*/ 18 w 74"/>
                <a:gd name="T89" fmla="*/ 36 h 74"/>
                <a:gd name="T90" fmla="*/ 20 w 74"/>
                <a:gd name="T91" fmla="*/ 44 h 74"/>
                <a:gd name="T92" fmla="*/ 24 w 74"/>
                <a:gd name="T93" fmla="*/ 50 h 74"/>
                <a:gd name="T94" fmla="*/ 30 w 74"/>
                <a:gd name="T95" fmla="*/ 54 h 74"/>
                <a:gd name="T96" fmla="*/ 38 w 74"/>
                <a:gd name="T97" fmla="*/ 56 h 74"/>
                <a:gd name="T98" fmla="*/ 38 w 74"/>
                <a:gd name="T99" fmla="*/ 56 h 74"/>
                <a:gd name="T100" fmla="*/ 44 w 74"/>
                <a:gd name="T101" fmla="*/ 54 h 74"/>
                <a:gd name="T102" fmla="*/ 50 w 74"/>
                <a:gd name="T103" fmla="*/ 50 h 74"/>
                <a:gd name="T104" fmla="*/ 54 w 74"/>
                <a:gd name="T105" fmla="*/ 44 h 74"/>
                <a:gd name="T106" fmla="*/ 56 w 74"/>
                <a:gd name="T107" fmla="*/ 36 h 74"/>
                <a:gd name="T108" fmla="*/ 56 w 74"/>
                <a:gd name="T109" fmla="*/ 36 h 74"/>
                <a:gd name="T110" fmla="*/ 54 w 74"/>
                <a:gd name="T111" fmla="*/ 30 h 74"/>
                <a:gd name="T112" fmla="*/ 50 w 74"/>
                <a:gd name="T113" fmla="*/ 24 h 74"/>
                <a:gd name="T114" fmla="*/ 44 w 74"/>
                <a:gd name="T115" fmla="*/ 20 h 74"/>
                <a:gd name="T116" fmla="*/ 38 w 74"/>
                <a:gd name="T117" fmla="*/ 18 h 74"/>
                <a:gd name="T118" fmla="*/ 38 w 74"/>
                <a:gd name="T119" fmla="*/ 1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 h="74">
                  <a:moveTo>
                    <a:pt x="38" y="74"/>
                  </a:moveTo>
                  <a:lnTo>
                    <a:pt x="38" y="74"/>
                  </a:lnTo>
                  <a:lnTo>
                    <a:pt x="30" y="72"/>
                  </a:lnTo>
                  <a:lnTo>
                    <a:pt x="24" y="70"/>
                  </a:lnTo>
                  <a:lnTo>
                    <a:pt x="18" y="66"/>
                  </a:lnTo>
                  <a:lnTo>
                    <a:pt x="12" y="62"/>
                  </a:lnTo>
                  <a:lnTo>
                    <a:pt x="8" y="58"/>
                  </a:lnTo>
                  <a:lnTo>
                    <a:pt x="4" y="50"/>
                  </a:lnTo>
                  <a:lnTo>
                    <a:pt x="2" y="44"/>
                  </a:lnTo>
                  <a:lnTo>
                    <a:pt x="0" y="36"/>
                  </a:lnTo>
                  <a:lnTo>
                    <a:pt x="0" y="36"/>
                  </a:lnTo>
                  <a:lnTo>
                    <a:pt x="2" y="30"/>
                  </a:lnTo>
                  <a:lnTo>
                    <a:pt x="4" y="22"/>
                  </a:lnTo>
                  <a:lnTo>
                    <a:pt x="8" y="16"/>
                  </a:lnTo>
                  <a:lnTo>
                    <a:pt x="12" y="10"/>
                  </a:lnTo>
                  <a:lnTo>
                    <a:pt x="18" y="6"/>
                  </a:lnTo>
                  <a:lnTo>
                    <a:pt x="24" y="2"/>
                  </a:lnTo>
                  <a:lnTo>
                    <a:pt x="30" y="0"/>
                  </a:lnTo>
                  <a:lnTo>
                    <a:pt x="38" y="0"/>
                  </a:lnTo>
                  <a:lnTo>
                    <a:pt x="38" y="0"/>
                  </a:lnTo>
                  <a:lnTo>
                    <a:pt x="44" y="0"/>
                  </a:lnTo>
                  <a:lnTo>
                    <a:pt x="52" y="2"/>
                  </a:lnTo>
                  <a:lnTo>
                    <a:pt x="58" y="6"/>
                  </a:lnTo>
                  <a:lnTo>
                    <a:pt x="64" y="10"/>
                  </a:lnTo>
                  <a:lnTo>
                    <a:pt x="68" y="16"/>
                  </a:lnTo>
                  <a:lnTo>
                    <a:pt x="72" y="22"/>
                  </a:lnTo>
                  <a:lnTo>
                    <a:pt x="74" y="30"/>
                  </a:lnTo>
                  <a:lnTo>
                    <a:pt x="74" y="36"/>
                  </a:lnTo>
                  <a:lnTo>
                    <a:pt x="74" y="36"/>
                  </a:lnTo>
                  <a:lnTo>
                    <a:pt x="74" y="44"/>
                  </a:lnTo>
                  <a:lnTo>
                    <a:pt x="72" y="50"/>
                  </a:lnTo>
                  <a:lnTo>
                    <a:pt x="68" y="58"/>
                  </a:lnTo>
                  <a:lnTo>
                    <a:pt x="64" y="62"/>
                  </a:lnTo>
                  <a:lnTo>
                    <a:pt x="58" y="66"/>
                  </a:lnTo>
                  <a:lnTo>
                    <a:pt x="52" y="70"/>
                  </a:lnTo>
                  <a:lnTo>
                    <a:pt x="44" y="72"/>
                  </a:lnTo>
                  <a:lnTo>
                    <a:pt x="38" y="74"/>
                  </a:lnTo>
                  <a:lnTo>
                    <a:pt x="38" y="74"/>
                  </a:lnTo>
                  <a:close/>
                  <a:moveTo>
                    <a:pt x="38" y="18"/>
                  </a:moveTo>
                  <a:lnTo>
                    <a:pt x="38" y="18"/>
                  </a:lnTo>
                  <a:lnTo>
                    <a:pt x="30" y="20"/>
                  </a:lnTo>
                  <a:lnTo>
                    <a:pt x="24" y="24"/>
                  </a:lnTo>
                  <a:lnTo>
                    <a:pt x="20" y="30"/>
                  </a:lnTo>
                  <a:lnTo>
                    <a:pt x="18" y="36"/>
                  </a:lnTo>
                  <a:lnTo>
                    <a:pt x="18" y="36"/>
                  </a:lnTo>
                  <a:lnTo>
                    <a:pt x="20" y="44"/>
                  </a:lnTo>
                  <a:lnTo>
                    <a:pt x="24" y="50"/>
                  </a:lnTo>
                  <a:lnTo>
                    <a:pt x="30" y="54"/>
                  </a:lnTo>
                  <a:lnTo>
                    <a:pt x="38" y="56"/>
                  </a:lnTo>
                  <a:lnTo>
                    <a:pt x="38" y="56"/>
                  </a:lnTo>
                  <a:lnTo>
                    <a:pt x="44" y="54"/>
                  </a:lnTo>
                  <a:lnTo>
                    <a:pt x="50" y="50"/>
                  </a:lnTo>
                  <a:lnTo>
                    <a:pt x="54" y="44"/>
                  </a:lnTo>
                  <a:lnTo>
                    <a:pt x="56" y="36"/>
                  </a:lnTo>
                  <a:lnTo>
                    <a:pt x="56" y="36"/>
                  </a:lnTo>
                  <a:lnTo>
                    <a:pt x="54" y="30"/>
                  </a:lnTo>
                  <a:lnTo>
                    <a:pt x="50" y="24"/>
                  </a:lnTo>
                  <a:lnTo>
                    <a:pt x="44" y="20"/>
                  </a:lnTo>
                  <a:lnTo>
                    <a:pt x="38" y="18"/>
                  </a:lnTo>
                  <a:lnTo>
                    <a:pt x="38" y="18"/>
                  </a:lnTo>
                  <a:close/>
                </a:path>
              </a:pathLst>
            </a:custGeom>
            <a:solidFill>
              <a:srgbClr val="C4C4CD"/>
            </a:solidFill>
            <a:ln w="9525">
              <a:noFill/>
              <a:round/>
              <a:headEnd/>
              <a:tailEnd/>
            </a:ln>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grpSp>
      <p:grpSp>
        <p:nvGrpSpPr>
          <p:cNvPr id="13" name="Group 12">
            <a:extLst>
              <a:ext uri="{FF2B5EF4-FFF2-40B4-BE49-F238E27FC236}">
                <a16:creationId xmlns:a16="http://schemas.microsoft.com/office/drawing/2014/main" xmlns="" id="{D1ED637D-6F9D-40A6-AC44-D29B0F4BFA0A}"/>
              </a:ext>
            </a:extLst>
          </p:cNvPr>
          <p:cNvGrpSpPr>
            <a:grpSpLocks noChangeAspect="1"/>
          </p:cNvGrpSpPr>
          <p:nvPr/>
        </p:nvGrpSpPr>
        <p:grpSpPr bwMode="auto">
          <a:xfrm>
            <a:off x="4062148" y="2115311"/>
            <a:ext cx="790163" cy="1079600"/>
            <a:chOff x="2487" y="1742"/>
            <a:chExt cx="664" cy="908"/>
          </a:xfrm>
          <a:solidFill>
            <a:schemeClr val="bg1"/>
          </a:solidFill>
        </p:grpSpPr>
        <p:sp>
          <p:nvSpPr>
            <p:cNvPr id="14" name="Freeform 13">
              <a:extLst>
                <a:ext uri="{FF2B5EF4-FFF2-40B4-BE49-F238E27FC236}">
                  <a16:creationId xmlns:a16="http://schemas.microsoft.com/office/drawing/2014/main" xmlns="" id="{1AD507DA-5AB2-4408-A097-CCDEC729D6E4}"/>
                </a:ext>
              </a:extLst>
            </p:cNvPr>
            <p:cNvSpPr>
              <a:spLocks noEditPoints="1"/>
            </p:cNvSpPr>
            <p:nvPr/>
          </p:nvSpPr>
          <p:spPr bwMode="auto">
            <a:xfrm>
              <a:off x="2537" y="1802"/>
              <a:ext cx="562" cy="796"/>
            </a:xfrm>
            <a:custGeom>
              <a:avLst/>
              <a:gdLst>
                <a:gd name="T0" fmla="*/ 170 w 562"/>
                <a:gd name="T1" fmla="*/ 540 h 796"/>
                <a:gd name="T2" fmla="*/ 132 w 562"/>
                <a:gd name="T3" fmla="*/ 520 h 796"/>
                <a:gd name="T4" fmla="*/ 84 w 562"/>
                <a:gd name="T5" fmla="*/ 482 h 796"/>
                <a:gd name="T6" fmla="*/ 46 w 562"/>
                <a:gd name="T7" fmla="*/ 436 h 796"/>
                <a:gd name="T8" fmla="*/ 18 w 562"/>
                <a:gd name="T9" fmla="*/ 382 h 796"/>
                <a:gd name="T10" fmla="*/ 2 w 562"/>
                <a:gd name="T11" fmla="*/ 322 h 796"/>
                <a:gd name="T12" fmla="*/ 0 w 562"/>
                <a:gd name="T13" fmla="*/ 282 h 796"/>
                <a:gd name="T14" fmla="*/ 12 w 562"/>
                <a:gd name="T15" fmla="*/ 198 h 796"/>
                <a:gd name="T16" fmla="*/ 48 w 562"/>
                <a:gd name="T17" fmla="*/ 124 h 796"/>
                <a:gd name="T18" fmla="*/ 102 w 562"/>
                <a:gd name="T19" fmla="*/ 64 h 796"/>
                <a:gd name="T20" fmla="*/ 172 w 562"/>
                <a:gd name="T21" fmla="*/ 22 h 796"/>
                <a:gd name="T22" fmla="*/ 252 w 562"/>
                <a:gd name="T23" fmla="*/ 0 h 796"/>
                <a:gd name="T24" fmla="*/ 310 w 562"/>
                <a:gd name="T25" fmla="*/ 0 h 796"/>
                <a:gd name="T26" fmla="*/ 390 w 562"/>
                <a:gd name="T27" fmla="*/ 22 h 796"/>
                <a:gd name="T28" fmla="*/ 460 w 562"/>
                <a:gd name="T29" fmla="*/ 64 h 796"/>
                <a:gd name="T30" fmla="*/ 514 w 562"/>
                <a:gd name="T31" fmla="*/ 124 h 796"/>
                <a:gd name="T32" fmla="*/ 550 w 562"/>
                <a:gd name="T33" fmla="*/ 198 h 796"/>
                <a:gd name="T34" fmla="*/ 562 w 562"/>
                <a:gd name="T35" fmla="*/ 282 h 796"/>
                <a:gd name="T36" fmla="*/ 560 w 562"/>
                <a:gd name="T37" fmla="*/ 324 h 796"/>
                <a:gd name="T38" fmla="*/ 544 w 562"/>
                <a:gd name="T39" fmla="*/ 384 h 796"/>
                <a:gd name="T40" fmla="*/ 516 w 562"/>
                <a:gd name="T41" fmla="*/ 438 h 796"/>
                <a:gd name="T42" fmla="*/ 476 w 562"/>
                <a:gd name="T43" fmla="*/ 484 h 796"/>
                <a:gd name="T44" fmla="*/ 428 w 562"/>
                <a:gd name="T45" fmla="*/ 522 h 796"/>
                <a:gd name="T46" fmla="*/ 390 w 562"/>
                <a:gd name="T47" fmla="*/ 796 h 796"/>
                <a:gd name="T48" fmla="*/ 372 w 562"/>
                <a:gd name="T49" fmla="*/ 528 h 796"/>
                <a:gd name="T50" fmla="*/ 396 w 562"/>
                <a:gd name="T51" fmla="*/ 518 h 796"/>
                <a:gd name="T52" fmla="*/ 446 w 562"/>
                <a:gd name="T53" fmla="*/ 486 h 796"/>
                <a:gd name="T54" fmla="*/ 488 w 562"/>
                <a:gd name="T55" fmla="*/ 446 h 796"/>
                <a:gd name="T56" fmla="*/ 518 w 562"/>
                <a:gd name="T57" fmla="*/ 396 h 796"/>
                <a:gd name="T58" fmla="*/ 538 w 562"/>
                <a:gd name="T59" fmla="*/ 340 h 796"/>
                <a:gd name="T60" fmla="*/ 544 w 562"/>
                <a:gd name="T61" fmla="*/ 282 h 796"/>
                <a:gd name="T62" fmla="*/ 540 w 562"/>
                <a:gd name="T63" fmla="*/ 228 h 796"/>
                <a:gd name="T64" fmla="*/ 512 w 562"/>
                <a:gd name="T65" fmla="*/ 156 h 796"/>
                <a:gd name="T66" fmla="*/ 468 w 562"/>
                <a:gd name="T67" fmla="*/ 94 h 796"/>
                <a:gd name="T68" fmla="*/ 406 w 562"/>
                <a:gd name="T69" fmla="*/ 50 h 796"/>
                <a:gd name="T70" fmla="*/ 334 w 562"/>
                <a:gd name="T71" fmla="*/ 22 h 796"/>
                <a:gd name="T72" fmla="*/ 282 w 562"/>
                <a:gd name="T73" fmla="*/ 18 h 796"/>
                <a:gd name="T74" fmla="*/ 202 w 562"/>
                <a:gd name="T75" fmla="*/ 30 h 796"/>
                <a:gd name="T76" fmla="*/ 134 w 562"/>
                <a:gd name="T77" fmla="*/ 62 h 796"/>
                <a:gd name="T78" fmla="*/ 78 w 562"/>
                <a:gd name="T79" fmla="*/ 114 h 796"/>
                <a:gd name="T80" fmla="*/ 38 w 562"/>
                <a:gd name="T81" fmla="*/ 178 h 796"/>
                <a:gd name="T82" fmla="*/ 18 w 562"/>
                <a:gd name="T83" fmla="*/ 254 h 796"/>
                <a:gd name="T84" fmla="*/ 18 w 562"/>
                <a:gd name="T85" fmla="*/ 302 h 796"/>
                <a:gd name="T86" fmla="*/ 30 w 562"/>
                <a:gd name="T87" fmla="*/ 358 h 796"/>
                <a:gd name="T88" fmla="*/ 52 w 562"/>
                <a:gd name="T89" fmla="*/ 412 h 796"/>
                <a:gd name="T90" fmla="*/ 86 w 562"/>
                <a:gd name="T91" fmla="*/ 458 h 796"/>
                <a:gd name="T92" fmla="*/ 130 w 562"/>
                <a:gd name="T93" fmla="*/ 496 h 796"/>
                <a:gd name="T94" fmla="*/ 182 w 562"/>
                <a:gd name="T95" fmla="*/ 52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796">
                  <a:moveTo>
                    <a:pt x="390" y="796"/>
                  </a:moveTo>
                  <a:lnTo>
                    <a:pt x="170" y="796"/>
                  </a:lnTo>
                  <a:lnTo>
                    <a:pt x="170" y="540"/>
                  </a:lnTo>
                  <a:lnTo>
                    <a:pt x="170" y="540"/>
                  </a:lnTo>
                  <a:lnTo>
                    <a:pt x="150" y="530"/>
                  </a:lnTo>
                  <a:lnTo>
                    <a:pt x="132" y="520"/>
                  </a:lnTo>
                  <a:lnTo>
                    <a:pt x="116" y="508"/>
                  </a:lnTo>
                  <a:lnTo>
                    <a:pt x="100" y="496"/>
                  </a:lnTo>
                  <a:lnTo>
                    <a:pt x="84" y="482"/>
                  </a:lnTo>
                  <a:lnTo>
                    <a:pt x="70" y="468"/>
                  </a:lnTo>
                  <a:lnTo>
                    <a:pt x="58" y="452"/>
                  </a:lnTo>
                  <a:lnTo>
                    <a:pt x="46" y="436"/>
                  </a:lnTo>
                  <a:lnTo>
                    <a:pt x="36" y="418"/>
                  </a:lnTo>
                  <a:lnTo>
                    <a:pt x="26" y="400"/>
                  </a:lnTo>
                  <a:lnTo>
                    <a:pt x="18" y="382"/>
                  </a:lnTo>
                  <a:lnTo>
                    <a:pt x="12" y="362"/>
                  </a:lnTo>
                  <a:lnTo>
                    <a:pt x="6" y="344"/>
                  </a:lnTo>
                  <a:lnTo>
                    <a:pt x="2" y="322"/>
                  </a:lnTo>
                  <a:lnTo>
                    <a:pt x="0" y="302"/>
                  </a:lnTo>
                  <a:lnTo>
                    <a:pt x="0" y="282"/>
                  </a:lnTo>
                  <a:lnTo>
                    <a:pt x="0" y="282"/>
                  </a:lnTo>
                  <a:lnTo>
                    <a:pt x="0" y="252"/>
                  </a:lnTo>
                  <a:lnTo>
                    <a:pt x="6" y="224"/>
                  </a:lnTo>
                  <a:lnTo>
                    <a:pt x="12" y="198"/>
                  </a:lnTo>
                  <a:lnTo>
                    <a:pt x="22" y="172"/>
                  </a:lnTo>
                  <a:lnTo>
                    <a:pt x="34" y="146"/>
                  </a:lnTo>
                  <a:lnTo>
                    <a:pt x="48" y="124"/>
                  </a:lnTo>
                  <a:lnTo>
                    <a:pt x="64" y="102"/>
                  </a:lnTo>
                  <a:lnTo>
                    <a:pt x="82" y="82"/>
                  </a:lnTo>
                  <a:lnTo>
                    <a:pt x="102" y="64"/>
                  </a:lnTo>
                  <a:lnTo>
                    <a:pt x="124" y="48"/>
                  </a:lnTo>
                  <a:lnTo>
                    <a:pt x="146" y="34"/>
                  </a:lnTo>
                  <a:lnTo>
                    <a:pt x="172" y="22"/>
                  </a:lnTo>
                  <a:lnTo>
                    <a:pt x="198" y="12"/>
                  </a:lnTo>
                  <a:lnTo>
                    <a:pt x="224" y="6"/>
                  </a:lnTo>
                  <a:lnTo>
                    <a:pt x="252" y="0"/>
                  </a:lnTo>
                  <a:lnTo>
                    <a:pt x="282" y="0"/>
                  </a:lnTo>
                  <a:lnTo>
                    <a:pt x="282" y="0"/>
                  </a:lnTo>
                  <a:lnTo>
                    <a:pt x="310" y="0"/>
                  </a:lnTo>
                  <a:lnTo>
                    <a:pt x="338" y="6"/>
                  </a:lnTo>
                  <a:lnTo>
                    <a:pt x="364" y="12"/>
                  </a:lnTo>
                  <a:lnTo>
                    <a:pt x="390" y="22"/>
                  </a:lnTo>
                  <a:lnTo>
                    <a:pt x="416" y="34"/>
                  </a:lnTo>
                  <a:lnTo>
                    <a:pt x="438" y="48"/>
                  </a:lnTo>
                  <a:lnTo>
                    <a:pt x="460" y="64"/>
                  </a:lnTo>
                  <a:lnTo>
                    <a:pt x="480" y="82"/>
                  </a:lnTo>
                  <a:lnTo>
                    <a:pt x="498" y="102"/>
                  </a:lnTo>
                  <a:lnTo>
                    <a:pt x="514" y="124"/>
                  </a:lnTo>
                  <a:lnTo>
                    <a:pt x="528" y="146"/>
                  </a:lnTo>
                  <a:lnTo>
                    <a:pt x="540" y="172"/>
                  </a:lnTo>
                  <a:lnTo>
                    <a:pt x="550" y="198"/>
                  </a:lnTo>
                  <a:lnTo>
                    <a:pt x="556" y="224"/>
                  </a:lnTo>
                  <a:lnTo>
                    <a:pt x="562" y="252"/>
                  </a:lnTo>
                  <a:lnTo>
                    <a:pt x="562" y="282"/>
                  </a:lnTo>
                  <a:lnTo>
                    <a:pt x="562" y="282"/>
                  </a:lnTo>
                  <a:lnTo>
                    <a:pt x="562" y="302"/>
                  </a:lnTo>
                  <a:lnTo>
                    <a:pt x="560" y="324"/>
                  </a:lnTo>
                  <a:lnTo>
                    <a:pt x="556" y="344"/>
                  </a:lnTo>
                  <a:lnTo>
                    <a:pt x="550" y="364"/>
                  </a:lnTo>
                  <a:lnTo>
                    <a:pt x="544" y="384"/>
                  </a:lnTo>
                  <a:lnTo>
                    <a:pt x="536" y="402"/>
                  </a:lnTo>
                  <a:lnTo>
                    <a:pt x="526" y="420"/>
                  </a:lnTo>
                  <a:lnTo>
                    <a:pt x="516" y="438"/>
                  </a:lnTo>
                  <a:lnTo>
                    <a:pt x="504" y="454"/>
                  </a:lnTo>
                  <a:lnTo>
                    <a:pt x="490" y="470"/>
                  </a:lnTo>
                  <a:lnTo>
                    <a:pt x="476" y="484"/>
                  </a:lnTo>
                  <a:lnTo>
                    <a:pt x="462" y="498"/>
                  </a:lnTo>
                  <a:lnTo>
                    <a:pt x="444" y="510"/>
                  </a:lnTo>
                  <a:lnTo>
                    <a:pt x="428" y="522"/>
                  </a:lnTo>
                  <a:lnTo>
                    <a:pt x="408" y="532"/>
                  </a:lnTo>
                  <a:lnTo>
                    <a:pt x="390" y="540"/>
                  </a:lnTo>
                  <a:lnTo>
                    <a:pt x="390" y="796"/>
                  </a:lnTo>
                  <a:close/>
                  <a:moveTo>
                    <a:pt x="188" y="778"/>
                  </a:moveTo>
                  <a:lnTo>
                    <a:pt x="372" y="778"/>
                  </a:lnTo>
                  <a:lnTo>
                    <a:pt x="372" y="528"/>
                  </a:lnTo>
                  <a:lnTo>
                    <a:pt x="378" y="526"/>
                  </a:lnTo>
                  <a:lnTo>
                    <a:pt x="378" y="526"/>
                  </a:lnTo>
                  <a:lnTo>
                    <a:pt x="396" y="518"/>
                  </a:lnTo>
                  <a:lnTo>
                    <a:pt x="414" y="508"/>
                  </a:lnTo>
                  <a:lnTo>
                    <a:pt x="430" y="498"/>
                  </a:lnTo>
                  <a:lnTo>
                    <a:pt x="446" y="486"/>
                  </a:lnTo>
                  <a:lnTo>
                    <a:pt x="462" y="474"/>
                  </a:lnTo>
                  <a:lnTo>
                    <a:pt x="474" y="460"/>
                  </a:lnTo>
                  <a:lnTo>
                    <a:pt x="488" y="446"/>
                  </a:lnTo>
                  <a:lnTo>
                    <a:pt x="500" y="430"/>
                  </a:lnTo>
                  <a:lnTo>
                    <a:pt x="510" y="414"/>
                  </a:lnTo>
                  <a:lnTo>
                    <a:pt x="518" y="396"/>
                  </a:lnTo>
                  <a:lnTo>
                    <a:pt x="526" y="378"/>
                  </a:lnTo>
                  <a:lnTo>
                    <a:pt x="532" y="360"/>
                  </a:lnTo>
                  <a:lnTo>
                    <a:pt x="538" y="340"/>
                  </a:lnTo>
                  <a:lnTo>
                    <a:pt x="542" y="322"/>
                  </a:lnTo>
                  <a:lnTo>
                    <a:pt x="544" y="302"/>
                  </a:lnTo>
                  <a:lnTo>
                    <a:pt x="544" y="282"/>
                  </a:lnTo>
                  <a:lnTo>
                    <a:pt x="544" y="282"/>
                  </a:lnTo>
                  <a:lnTo>
                    <a:pt x="544" y="254"/>
                  </a:lnTo>
                  <a:lnTo>
                    <a:pt x="540" y="228"/>
                  </a:lnTo>
                  <a:lnTo>
                    <a:pt x="532" y="202"/>
                  </a:lnTo>
                  <a:lnTo>
                    <a:pt x="524" y="178"/>
                  </a:lnTo>
                  <a:lnTo>
                    <a:pt x="512" y="156"/>
                  </a:lnTo>
                  <a:lnTo>
                    <a:pt x="500" y="134"/>
                  </a:lnTo>
                  <a:lnTo>
                    <a:pt x="484" y="114"/>
                  </a:lnTo>
                  <a:lnTo>
                    <a:pt x="468" y="94"/>
                  </a:lnTo>
                  <a:lnTo>
                    <a:pt x="448" y="78"/>
                  </a:lnTo>
                  <a:lnTo>
                    <a:pt x="428" y="62"/>
                  </a:lnTo>
                  <a:lnTo>
                    <a:pt x="406" y="50"/>
                  </a:lnTo>
                  <a:lnTo>
                    <a:pt x="384" y="38"/>
                  </a:lnTo>
                  <a:lnTo>
                    <a:pt x="360" y="30"/>
                  </a:lnTo>
                  <a:lnTo>
                    <a:pt x="334" y="22"/>
                  </a:lnTo>
                  <a:lnTo>
                    <a:pt x="308" y="18"/>
                  </a:lnTo>
                  <a:lnTo>
                    <a:pt x="282" y="18"/>
                  </a:lnTo>
                  <a:lnTo>
                    <a:pt x="282" y="18"/>
                  </a:lnTo>
                  <a:lnTo>
                    <a:pt x="254" y="18"/>
                  </a:lnTo>
                  <a:lnTo>
                    <a:pt x="228" y="22"/>
                  </a:lnTo>
                  <a:lnTo>
                    <a:pt x="202" y="30"/>
                  </a:lnTo>
                  <a:lnTo>
                    <a:pt x="178" y="38"/>
                  </a:lnTo>
                  <a:lnTo>
                    <a:pt x="156" y="50"/>
                  </a:lnTo>
                  <a:lnTo>
                    <a:pt x="134" y="62"/>
                  </a:lnTo>
                  <a:lnTo>
                    <a:pt x="114" y="78"/>
                  </a:lnTo>
                  <a:lnTo>
                    <a:pt x="94" y="94"/>
                  </a:lnTo>
                  <a:lnTo>
                    <a:pt x="78" y="114"/>
                  </a:lnTo>
                  <a:lnTo>
                    <a:pt x="62" y="134"/>
                  </a:lnTo>
                  <a:lnTo>
                    <a:pt x="50" y="156"/>
                  </a:lnTo>
                  <a:lnTo>
                    <a:pt x="38" y="178"/>
                  </a:lnTo>
                  <a:lnTo>
                    <a:pt x="30" y="202"/>
                  </a:lnTo>
                  <a:lnTo>
                    <a:pt x="22" y="228"/>
                  </a:lnTo>
                  <a:lnTo>
                    <a:pt x="18" y="254"/>
                  </a:lnTo>
                  <a:lnTo>
                    <a:pt x="18" y="282"/>
                  </a:lnTo>
                  <a:lnTo>
                    <a:pt x="18" y="282"/>
                  </a:lnTo>
                  <a:lnTo>
                    <a:pt x="18" y="302"/>
                  </a:lnTo>
                  <a:lnTo>
                    <a:pt x="20" y="320"/>
                  </a:lnTo>
                  <a:lnTo>
                    <a:pt x="24" y="340"/>
                  </a:lnTo>
                  <a:lnTo>
                    <a:pt x="30" y="358"/>
                  </a:lnTo>
                  <a:lnTo>
                    <a:pt x="36" y="378"/>
                  </a:lnTo>
                  <a:lnTo>
                    <a:pt x="44" y="394"/>
                  </a:lnTo>
                  <a:lnTo>
                    <a:pt x="52" y="412"/>
                  </a:lnTo>
                  <a:lnTo>
                    <a:pt x="62" y="428"/>
                  </a:lnTo>
                  <a:lnTo>
                    <a:pt x="74" y="444"/>
                  </a:lnTo>
                  <a:lnTo>
                    <a:pt x="86" y="458"/>
                  </a:lnTo>
                  <a:lnTo>
                    <a:pt x="100" y="472"/>
                  </a:lnTo>
                  <a:lnTo>
                    <a:pt x="114" y="486"/>
                  </a:lnTo>
                  <a:lnTo>
                    <a:pt x="130" y="496"/>
                  </a:lnTo>
                  <a:lnTo>
                    <a:pt x="146" y="508"/>
                  </a:lnTo>
                  <a:lnTo>
                    <a:pt x="164" y="516"/>
                  </a:lnTo>
                  <a:lnTo>
                    <a:pt x="182" y="526"/>
                  </a:lnTo>
                  <a:lnTo>
                    <a:pt x="188" y="528"/>
                  </a:lnTo>
                  <a:lnTo>
                    <a:pt x="188" y="778"/>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15" name="Freeform 14">
              <a:extLst>
                <a:ext uri="{FF2B5EF4-FFF2-40B4-BE49-F238E27FC236}">
                  <a16:creationId xmlns:a16="http://schemas.microsoft.com/office/drawing/2014/main" xmlns="" id="{FF16C17D-B337-441E-882A-3FB6D904F804}"/>
                </a:ext>
              </a:extLst>
            </p:cNvPr>
            <p:cNvSpPr>
              <a:spLocks noEditPoints="1"/>
            </p:cNvSpPr>
            <p:nvPr/>
          </p:nvSpPr>
          <p:spPr bwMode="auto">
            <a:xfrm>
              <a:off x="2761" y="2580"/>
              <a:ext cx="114" cy="70"/>
            </a:xfrm>
            <a:custGeom>
              <a:avLst/>
              <a:gdLst>
                <a:gd name="T0" fmla="*/ 86 w 114"/>
                <a:gd name="T1" fmla="*/ 70 h 70"/>
                <a:gd name="T2" fmla="*/ 28 w 114"/>
                <a:gd name="T3" fmla="*/ 70 h 70"/>
                <a:gd name="T4" fmla="*/ 0 w 114"/>
                <a:gd name="T5" fmla="*/ 0 h 70"/>
                <a:gd name="T6" fmla="*/ 114 w 114"/>
                <a:gd name="T7" fmla="*/ 0 h 70"/>
                <a:gd name="T8" fmla="*/ 86 w 114"/>
                <a:gd name="T9" fmla="*/ 70 h 70"/>
                <a:gd name="T10" fmla="*/ 40 w 114"/>
                <a:gd name="T11" fmla="*/ 52 h 70"/>
                <a:gd name="T12" fmla="*/ 74 w 114"/>
                <a:gd name="T13" fmla="*/ 52 h 70"/>
                <a:gd name="T14" fmla="*/ 86 w 114"/>
                <a:gd name="T15" fmla="*/ 18 h 70"/>
                <a:gd name="T16" fmla="*/ 28 w 114"/>
                <a:gd name="T17" fmla="*/ 18 h 70"/>
                <a:gd name="T18" fmla="*/ 40 w 114"/>
                <a:gd name="T19"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70">
                  <a:moveTo>
                    <a:pt x="86" y="70"/>
                  </a:moveTo>
                  <a:lnTo>
                    <a:pt x="28" y="70"/>
                  </a:lnTo>
                  <a:lnTo>
                    <a:pt x="0" y="0"/>
                  </a:lnTo>
                  <a:lnTo>
                    <a:pt x="114" y="0"/>
                  </a:lnTo>
                  <a:lnTo>
                    <a:pt x="86" y="70"/>
                  </a:lnTo>
                  <a:close/>
                  <a:moveTo>
                    <a:pt x="40" y="52"/>
                  </a:moveTo>
                  <a:lnTo>
                    <a:pt x="74" y="52"/>
                  </a:lnTo>
                  <a:lnTo>
                    <a:pt x="86" y="18"/>
                  </a:lnTo>
                  <a:lnTo>
                    <a:pt x="28" y="18"/>
                  </a:lnTo>
                  <a:lnTo>
                    <a:pt x="40" y="52"/>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16" name="Rectangle 15">
              <a:extLst>
                <a:ext uri="{FF2B5EF4-FFF2-40B4-BE49-F238E27FC236}">
                  <a16:creationId xmlns:a16="http://schemas.microsoft.com/office/drawing/2014/main" xmlns="" id="{34FD434D-7B5F-4629-A7F0-DEF4D7BB0B6B}"/>
                </a:ext>
              </a:extLst>
            </p:cNvPr>
            <p:cNvSpPr>
              <a:spLocks noChangeArrowheads="1"/>
            </p:cNvSpPr>
            <p:nvPr/>
          </p:nvSpPr>
          <p:spPr bwMode="auto">
            <a:xfrm>
              <a:off x="2661" y="2416"/>
              <a:ext cx="314" cy="18"/>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17" name="Rectangle 16">
              <a:extLst>
                <a:ext uri="{FF2B5EF4-FFF2-40B4-BE49-F238E27FC236}">
                  <a16:creationId xmlns:a16="http://schemas.microsoft.com/office/drawing/2014/main" xmlns="" id="{464C25ED-EA6D-48BC-8107-537135FB4677}"/>
                </a:ext>
              </a:extLst>
            </p:cNvPr>
            <p:cNvSpPr>
              <a:spLocks noChangeArrowheads="1"/>
            </p:cNvSpPr>
            <p:nvPr/>
          </p:nvSpPr>
          <p:spPr bwMode="auto">
            <a:xfrm>
              <a:off x="2661" y="2466"/>
              <a:ext cx="314" cy="18"/>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18" name="Rectangle 17">
              <a:extLst>
                <a:ext uri="{FF2B5EF4-FFF2-40B4-BE49-F238E27FC236}">
                  <a16:creationId xmlns:a16="http://schemas.microsoft.com/office/drawing/2014/main" xmlns="" id="{D03A0525-620D-46DE-9B6A-67C8CA86C834}"/>
                </a:ext>
              </a:extLst>
            </p:cNvPr>
            <p:cNvSpPr>
              <a:spLocks noChangeArrowheads="1"/>
            </p:cNvSpPr>
            <p:nvPr/>
          </p:nvSpPr>
          <p:spPr bwMode="auto">
            <a:xfrm>
              <a:off x="2661" y="2518"/>
              <a:ext cx="314" cy="18"/>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19" name="Rectangle 18">
              <a:extLst>
                <a:ext uri="{FF2B5EF4-FFF2-40B4-BE49-F238E27FC236}">
                  <a16:creationId xmlns:a16="http://schemas.microsoft.com/office/drawing/2014/main" xmlns="" id="{34305338-96DF-4E81-AE89-39E132708AF9}"/>
                </a:ext>
              </a:extLst>
            </p:cNvPr>
            <p:cNvSpPr>
              <a:spLocks noChangeArrowheads="1"/>
            </p:cNvSpPr>
            <p:nvPr/>
          </p:nvSpPr>
          <p:spPr bwMode="auto">
            <a:xfrm>
              <a:off x="2639" y="1790"/>
              <a:ext cx="18" cy="30"/>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20" name="Rectangle 19">
              <a:extLst>
                <a:ext uri="{FF2B5EF4-FFF2-40B4-BE49-F238E27FC236}">
                  <a16:creationId xmlns:a16="http://schemas.microsoft.com/office/drawing/2014/main" xmlns="" id="{4D075406-8EDB-499C-BE3D-8210BE0EAD76}"/>
                </a:ext>
              </a:extLst>
            </p:cNvPr>
            <p:cNvSpPr>
              <a:spLocks noChangeArrowheads="1"/>
            </p:cNvSpPr>
            <p:nvPr/>
          </p:nvSpPr>
          <p:spPr bwMode="auto">
            <a:xfrm>
              <a:off x="2523" y="1896"/>
              <a:ext cx="18" cy="30"/>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21" name="Rectangle 20">
              <a:extLst>
                <a:ext uri="{FF2B5EF4-FFF2-40B4-BE49-F238E27FC236}">
                  <a16:creationId xmlns:a16="http://schemas.microsoft.com/office/drawing/2014/main" xmlns="" id="{307C83DD-9668-434D-AA34-2739CD9E9D7B}"/>
                </a:ext>
              </a:extLst>
            </p:cNvPr>
            <p:cNvSpPr>
              <a:spLocks noChangeArrowheads="1"/>
            </p:cNvSpPr>
            <p:nvPr/>
          </p:nvSpPr>
          <p:spPr bwMode="auto">
            <a:xfrm>
              <a:off x="2809" y="1742"/>
              <a:ext cx="18" cy="32"/>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22" name="Rectangle 21">
              <a:extLst>
                <a:ext uri="{FF2B5EF4-FFF2-40B4-BE49-F238E27FC236}">
                  <a16:creationId xmlns:a16="http://schemas.microsoft.com/office/drawing/2014/main" xmlns="" id="{631976A2-8BF1-4D72-A248-1105C765C88E}"/>
                </a:ext>
              </a:extLst>
            </p:cNvPr>
            <p:cNvSpPr>
              <a:spLocks noChangeArrowheads="1"/>
            </p:cNvSpPr>
            <p:nvPr/>
          </p:nvSpPr>
          <p:spPr bwMode="auto">
            <a:xfrm>
              <a:off x="2979" y="1790"/>
              <a:ext cx="18" cy="30"/>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23" name="Rectangle 22">
              <a:extLst>
                <a:ext uri="{FF2B5EF4-FFF2-40B4-BE49-F238E27FC236}">
                  <a16:creationId xmlns:a16="http://schemas.microsoft.com/office/drawing/2014/main" xmlns="" id="{42A2F864-0B8B-4B10-BA30-B7804C213095}"/>
                </a:ext>
              </a:extLst>
            </p:cNvPr>
            <p:cNvSpPr>
              <a:spLocks noChangeArrowheads="1"/>
            </p:cNvSpPr>
            <p:nvPr/>
          </p:nvSpPr>
          <p:spPr bwMode="auto">
            <a:xfrm>
              <a:off x="3085" y="1896"/>
              <a:ext cx="18" cy="30"/>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24" name="Rectangle 23">
              <a:extLst>
                <a:ext uri="{FF2B5EF4-FFF2-40B4-BE49-F238E27FC236}">
                  <a16:creationId xmlns:a16="http://schemas.microsoft.com/office/drawing/2014/main" xmlns="" id="{A7D1941E-4669-4A8A-9D07-70B9C2180038}"/>
                </a:ext>
              </a:extLst>
            </p:cNvPr>
            <p:cNvSpPr>
              <a:spLocks noChangeArrowheads="1"/>
            </p:cNvSpPr>
            <p:nvPr/>
          </p:nvSpPr>
          <p:spPr bwMode="auto">
            <a:xfrm>
              <a:off x="2523" y="2236"/>
              <a:ext cx="18" cy="30"/>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25" name="Rectangle 24">
              <a:extLst>
                <a:ext uri="{FF2B5EF4-FFF2-40B4-BE49-F238E27FC236}">
                  <a16:creationId xmlns:a16="http://schemas.microsoft.com/office/drawing/2014/main" xmlns="" id="{3308E7D0-D417-42E1-80BB-D0C3CB258E59}"/>
                </a:ext>
              </a:extLst>
            </p:cNvPr>
            <p:cNvSpPr>
              <a:spLocks noChangeArrowheads="1"/>
            </p:cNvSpPr>
            <p:nvPr/>
          </p:nvSpPr>
          <p:spPr bwMode="auto">
            <a:xfrm>
              <a:off x="3085" y="2236"/>
              <a:ext cx="18" cy="30"/>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26" name="Rectangle 25">
              <a:extLst>
                <a:ext uri="{FF2B5EF4-FFF2-40B4-BE49-F238E27FC236}">
                  <a16:creationId xmlns:a16="http://schemas.microsoft.com/office/drawing/2014/main" xmlns="" id="{464A6543-45E8-4B16-8952-3C94EF6FE677}"/>
                </a:ext>
              </a:extLst>
            </p:cNvPr>
            <p:cNvSpPr>
              <a:spLocks noChangeArrowheads="1"/>
            </p:cNvSpPr>
            <p:nvPr/>
          </p:nvSpPr>
          <p:spPr bwMode="auto">
            <a:xfrm>
              <a:off x="3133" y="2058"/>
              <a:ext cx="18" cy="30"/>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27" name="Rectangle 26">
              <a:extLst>
                <a:ext uri="{FF2B5EF4-FFF2-40B4-BE49-F238E27FC236}">
                  <a16:creationId xmlns:a16="http://schemas.microsoft.com/office/drawing/2014/main" xmlns="" id="{9634D772-DB69-478A-A7B6-A99F4A81D3B4}"/>
                </a:ext>
              </a:extLst>
            </p:cNvPr>
            <p:cNvSpPr>
              <a:spLocks noChangeArrowheads="1"/>
            </p:cNvSpPr>
            <p:nvPr/>
          </p:nvSpPr>
          <p:spPr bwMode="auto">
            <a:xfrm>
              <a:off x="2487" y="2058"/>
              <a:ext cx="18" cy="30"/>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28" name="Rectangle 27">
              <a:extLst>
                <a:ext uri="{FF2B5EF4-FFF2-40B4-BE49-F238E27FC236}">
                  <a16:creationId xmlns:a16="http://schemas.microsoft.com/office/drawing/2014/main" xmlns="" id="{BD67C68D-1E37-4D88-93AE-32D2AF1C9F80}"/>
                </a:ext>
              </a:extLst>
            </p:cNvPr>
            <p:cNvSpPr>
              <a:spLocks noChangeArrowheads="1"/>
            </p:cNvSpPr>
            <p:nvPr/>
          </p:nvSpPr>
          <p:spPr bwMode="auto">
            <a:xfrm>
              <a:off x="2779" y="2338"/>
              <a:ext cx="18" cy="96"/>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29" name="Rectangle 28">
              <a:extLst>
                <a:ext uri="{FF2B5EF4-FFF2-40B4-BE49-F238E27FC236}">
                  <a16:creationId xmlns:a16="http://schemas.microsoft.com/office/drawing/2014/main" xmlns="" id="{0DDA267C-DDB2-448A-BFC1-73BE73A069E0}"/>
                </a:ext>
              </a:extLst>
            </p:cNvPr>
            <p:cNvSpPr>
              <a:spLocks noChangeArrowheads="1"/>
            </p:cNvSpPr>
            <p:nvPr/>
          </p:nvSpPr>
          <p:spPr bwMode="auto">
            <a:xfrm>
              <a:off x="2839" y="2338"/>
              <a:ext cx="18" cy="96"/>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30" name="Freeform 29">
              <a:extLst>
                <a:ext uri="{FF2B5EF4-FFF2-40B4-BE49-F238E27FC236}">
                  <a16:creationId xmlns:a16="http://schemas.microsoft.com/office/drawing/2014/main" xmlns="" id="{7AA7088B-D232-4807-8ED7-AA2D52012590}"/>
                </a:ext>
              </a:extLst>
            </p:cNvPr>
            <p:cNvSpPr>
              <a:spLocks noEditPoints="1"/>
            </p:cNvSpPr>
            <p:nvPr/>
          </p:nvSpPr>
          <p:spPr bwMode="auto">
            <a:xfrm>
              <a:off x="2607" y="1870"/>
              <a:ext cx="422" cy="420"/>
            </a:xfrm>
            <a:custGeom>
              <a:avLst/>
              <a:gdLst>
                <a:gd name="T0" fmla="*/ 172 w 422"/>
                <a:gd name="T1" fmla="*/ 372 h 420"/>
                <a:gd name="T2" fmla="*/ 124 w 422"/>
                <a:gd name="T3" fmla="*/ 352 h 420"/>
                <a:gd name="T4" fmla="*/ 68 w 422"/>
                <a:gd name="T5" fmla="*/ 298 h 420"/>
                <a:gd name="T6" fmla="*/ 48 w 422"/>
                <a:gd name="T7" fmla="*/ 248 h 420"/>
                <a:gd name="T8" fmla="*/ 48 w 422"/>
                <a:gd name="T9" fmla="*/ 170 h 420"/>
                <a:gd name="T10" fmla="*/ 68 w 422"/>
                <a:gd name="T11" fmla="*/ 122 h 420"/>
                <a:gd name="T12" fmla="*/ 124 w 422"/>
                <a:gd name="T13" fmla="*/ 68 h 420"/>
                <a:gd name="T14" fmla="*/ 172 w 422"/>
                <a:gd name="T15" fmla="*/ 48 h 420"/>
                <a:gd name="T16" fmla="*/ 250 w 422"/>
                <a:gd name="T17" fmla="*/ 48 h 420"/>
                <a:gd name="T18" fmla="*/ 298 w 422"/>
                <a:gd name="T19" fmla="*/ 68 h 420"/>
                <a:gd name="T20" fmla="*/ 354 w 422"/>
                <a:gd name="T21" fmla="*/ 122 h 420"/>
                <a:gd name="T22" fmla="*/ 374 w 422"/>
                <a:gd name="T23" fmla="*/ 170 h 420"/>
                <a:gd name="T24" fmla="*/ 374 w 422"/>
                <a:gd name="T25" fmla="*/ 248 h 420"/>
                <a:gd name="T26" fmla="*/ 354 w 422"/>
                <a:gd name="T27" fmla="*/ 298 h 420"/>
                <a:gd name="T28" fmla="*/ 298 w 422"/>
                <a:gd name="T29" fmla="*/ 352 h 420"/>
                <a:gd name="T30" fmla="*/ 250 w 422"/>
                <a:gd name="T31" fmla="*/ 372 h 420"/>
                <a:gd name="T32" fmla="*/ 232 w 422"/>
                <a:gd name="T33" fmla="*/ 402 h 420"/>
                <a:gd name="T34" fmla="*/ 240 w 422"/>
                <a:gd name="T35" fmla="*/ 356 h 420"/>
                <a:gd name="T36" fmla="*/ 282 w 422"/>
                <a:gd name="T37" fmla="*/ 340 h 420"/>
                <a:gd name="T38" fmla="*/ 332 w 422"/>
                <a:gd name="T39" fmla="*/ 360 h 420"/>
                <a:gd name="T40" fmla="*/ 334 w 422"/>
                <a:gd name="T41" fmla="*/ 294 h 420"/>
                <a:gd name="T42" fmla="*/ 348 w 422"/>
                <a:gd name="T43" fmla="*/ 266 h 420"/>
                <a:gd name="T44" fmla="*/ 358 w 422"/>
                <a:gd name="T45" fmla="*/ 230 h 420"/>
                <a:gd name="T46" fmla="*/ 358 w 422"/>
                <a:gd name="T47" fmla="*/ 188 h 420"/>
                <a:gd name="T48" fmla="*/ 354 w 422"/>
                <a:gd name="T49" fmla="*/ 166 h 420"/>
                <a:gd name="T50" fmla="*/ 334 w 422"/>
                <a:gd name="T51" fmla="*/ 126 h 420"/>
                <a:gd name="T52" fmla="*/ 332 w 422"/>
                <a:gd name="T53" fmla="*/ 60 h 420"/>
                <a:gd name="T54" fmla="*/ 294 w 422"/>
                <a:gd name="T55" fmla="*/ 86 h 420"/>
                <a:gd name="T56" fmla="*/ 254 w 422"/>
                <a:gd name="T57" fmla="*/ 68 h 420"/>
                <a:gd name="T58" fmla="*/ 232 w 422"/>
                <a:gd name="T59" fmla="*/ 18 h 420"/>
                <a:gd name="T60" fmla="*/ 182 w 422"/>
                <a:gd name="T61" fmla="*/ 64 h 420"/>
                <a:gd name="T62" fmla="*/ 154 w 422"/>
                <a:gd name="T63" fmla="*/ 72 h 420"/>
                <a:gd name="T64" fmla="*/ 122 w 422"/>
                <a:gd name="T65" fmla="*/ 90 h 420"/>
                <a:gd name="T66" fmla="*/ 92 w 422"/>
                <a:gd name="T67" fmla="*/ 120 h 420"/>
                <a:gd name="T68" fmla="*/ 80 w 422"/>
                <a:gd name="T69" fmla="*/ 140 h 420"/>
                <a:gd name="T70" fmla="*/ 64 w 422"/>
                <a:gd name="T71" fmla="*/ 182 h 420"/>
                <a:gd name="T72" fmla="*/ 18 w 422"/>
                <a:gd name="T73" fmla="*/ 230 h 420"/>
                <a:gd name="T74" fmla="*/ 64 w 422"/>
                <a:gd name="T75" fmla="*/ 238 h 420"/>
                <a:gd name="T76" fmla="*/ 80 w 422"/>
                <a:gd name="T77" fmla="*/ 280 h 420"/>
                <a:gd name="T78" fmla="*/ 60 w 422"/>
                <a:gd name="T79" fmla="*/ 330 h 420"/>
                <a:gd name="T80" fmla="*/ 128 w 422"/>
                <a:gd name="T81" fmla="*/ 332 h 420"/>
                <a:gd name="T82" fmla="*/ 154 w 422"/>
                <a:gd name="T83" fmla="*/ 348 h 420"/>
                <a:gd name="T84" fmla="*/ 190 w 422"/>
                <a:gd name="T85" fmla="*/ 358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2" h="420">
                  <a:moveTo>
                    <a:pt x="250" y="420"/>
                  </a:moveTo>
                  <a:lnTo>
                    <a:pt x="172" y="420"/>
                  </a:lnTo>
                  <a:lnTo>
                    <a:pt x="172" y="372"/>
                  </a:lnTo>
                  <a:lnTo>
                    <a:pt x="172" y="372"/>
                  </a:lnTo>
                  <a:lnTo>
                    <a:pt x="148" y="364"/>
                  </a:lnTo>
                  <a:lnTo>
                    <a:pt x="124" y="352"/>
                  </a:lnTo>
                  <a:lnTo>
                    <a:pt x="90" y="386"/>
                  </a:lnTo>
                  <a:lnTo>
                    <a:pt x="34" y="330"/>
                  </a:lnTo>
                  <a:lnTo>
                    <a:pt x="68" y="298"/>
                  </a:lnTo>
                  <a:lnTo>
                    <a:pt x="68" y="298"/>
                  </a:lnTo>
                  <a:lnTo>
                    <a:pt x="56" y="274"/>
                  </a:lnTo>
                  <a:lnTo>
                    <a:pt x="48" y="248"/>
                  </a:lnTo>
                  <a:lnTo>
                    <a:pt x="0" y="248"/>
                  </a:lnTo>
                  <a:lnTo>
                    <a:pt x="0" y="170"/>
                  </a:lnTo>
                  <a:lnTo>
                    <a:pt x="48" y="170"/>
                  </a:lnTo>
                  <a:lnTo>
                    <a:pt x="48" y="170"/>
                  </a:lnTo>
                  <a:lnTo>
                    <a:pt x="56" y="146"/>
                  </a:lnTo>
                  <a:lnTo>
                    <a:pt x="68" y="122"/>
                  </a:lnTo>
                  <a:lnTo>
                    <a:pt x="34" y="88"/>
                  </a:lnTo>
                  <a:lnTo>
                    <a:pt x="90" y="34"/>
                  </a:lnTo>
                  <a:lnTo>
                    <a:pt x="124" y="68"/>
                  </a:lnTo>
                  <a:lnTo>
                    <a:pt x="124" y="68"/>
                  </a:lnTo>
                  <a:lnTo>
                    <a:pt x="148" y="56"/>
                  </a:lnTo>
                  <a:lnTo>
                    <a:pt x="172" y="48"/>
                  </a:lnTo>
                  <a:lnTo>
                    <a:pt x="172" y="0"/>
                  </a:lnTo>
                  <a:lnTo>
                    <a:pt x="250" y="0"/>
                  </a:lnTo>
                  <a:lnTo>
                    <a:pt x="250" y="48"/>
                  </a:lnTo>
                  <a:lnTo>
                    <a:pt x="250" y="48"/>
                  </a:lnTo>
                  <a:lnTo>
                    <a:pt x="274" y="56"/>
                  </a:lnTo>
                  <a:lnTo>
                    <a:pt x="298" y="68"/>
                  </a:lnTo>
                  <a:lnTo>
                    <a:pt x="332" y="34"/>
                  </a:lnTo>
                  <a:lnTo>
                    <a:pt x="388" y="88"/>
                  </a:lnTo>
                  <a:lnTo>
                    <a:pt x="354" y="122"/>
                  </a:lnTo>
                  <a:lnTo>
                    <a:pt x="354" y="122"/>
                  </a:lnTo>
                  <a:lnTo>
                    <a:pt x="366" y="146"/>
                  </a:lnTo>
                  <a:lnTo>
                    <a:pt x="374" y="170"/>
                  </a:lnTo>
                  <a:lnTo>
                    <a:pt x="422" y="170"/>
                  </a:lnTo>
                  <a:lnTo>
                    <a:pt x="422" y="248"/>
                  </a:lnTo>
                  <a:lnTo>
                    <a:pt x="374" y="248"/>
                  </a:lnTo>
                  <a:lnTo>
                    <a:pt x="374" y="248"/>
                  </a:lnTo>
                  <a:lnTo>
                    <a:pt x="366" y="274"/>
                  </a:lnTo>
                  <a:lnTo>
                    <a:pt x="354" y="298"/>
                  </a:lnTo>
                  <a:lnTo>
                    <a:pt x="388" y="330"/>
                  </a:lnTo>
                  <a:lnTo>
                    <a:pt x="332" y="386"/>
                  </a:lnTo>
                  <a:lnTo>
                    <a:pt x="298" y="352"/>
                  </a:lnTo>
                  <a:lnTo>
                    <a:pt x="298" y="352"/>
                  </a:lnTo>
                  <a:lnTo>
                    <a:pt x="274" y="364"/>
                  </a:lnTo>
                  <a:lnTo>
                    <a:pt x="250" y="372"/>
                  </a:lnTo>
                  <a:lnTo>
                    <a:pt x="250" y="420"/>
                  </a:lnTo>
                  <a:close/>
                  <a:moveTo>
                    <a:pt x="190" y="402"/>
                  </a:moveTo>
                  <a:lnTo>
                    <a:pt x="232" y="402"/>
                  </a:lnTo>
                  <a:lnTo>
                    <a:pt x="232" y="358"/>
                  </a:lnTo>
                  <a:lnTo>
                    <a:pt x="240" y="356"/>
                  </a:lnTo>
                  <a:lnTo>
                    <a:pt x="240" y="356"/>
                  </a:lnTo>
                  <a:lnTo>
                    <a:pt x="254" y="352"/>
                  </a:lnTo>
                  <a:lnTo>
                    <a:pt x="268" y="348"/>
                  </a:lnTo>
                  <a:lnTo>
                    <a:pt x="282" y="340"/>
                  </a:lnTo>
                  <a:lnTo>
                    <a:pt x="294" y="332"/>
                  </a:lnTo>
                  <a:lnTo>
                    <a:pt x="300" y="328"/>
                  </a:lnTo>
                  <a:lnTo>
                    <a:pt x="332" y="360"/>
                  </a:lnTo>
                  <a:lnTo>
                    <a:pt x="362" y="330"/>
                  </a:lnTo>
                  <a:lnTo>
                    <a:pt x="330" y="300"/>
                  </a:lnTo>
                  <a:lnTo>
                    <a:pt x="334" y="294"/>
                  </a:lnTo>
                  <a:lnTo>
                    <a:pt x="334" y="294"/>
                  </a:lnTo>
                  <a:lnTo>
                    <a:pt x="342" y="280"/>
                  </a:lnTo>
                  <a:lnTo>
                    <a:pt x="348" y="266"/>
                  </a:lnTo>
                  <a:lnTo>
                    <a:pt x="354" y="252"/>
                  </a:lnTo>
                  <a:lnTo>
                    <a:pt x="358" y="238"/>
                  </a:lnTo>
                  <a:lnTo>
                    <a:pt x="358" y="230"/>
                  </a:lnTo>
                  <a:lnTo>
                    <a:pt x="404" y="230"/>
                  </a:lnTo>
                  <a:lnTo>
                    <a:pt x="404" y="188"/>
                  </a:lnTo>
                  <a:lnTo>
                    <a:pt x="358" y="188"/>
                  </a:lnTo>
                  <a:lnTo>
                    <a:pt x="358" y="182"/>
                  </a:lnTo>
                  <a:lnTo>
                    <a:pt x="358" y="182"/>
                  </a:lnTo>
                  <a:lnTo>
                    <a:pt x="354" y="166"/>
                  </a:lnTo>
                  <a:lnTo>
                    <a:pt x="348" y="152"/>
                  </a:lnTo>
                  <a:lnTo>
                    <a:pt x="342" y="140"/>
                  </a:lnTo>
                  <a:lnTo>
                    <a:pt x="334" y="126"/>
                  </a:lnTo>
                  <a:lnTo>
                    <a:pt x="330" y="120"/>
                  </a:lnTo>
                  <a:lnTo>
                    <a:pt x="362" y="88"/>
                  </a:lnTo>
                  <a:lnTo>
                    <a:pt x="332" y="60"/>
                  </a:lnTo>
                  <a:lnTo>
                    <a:pt x="300" y="90"/>
                  </a:lnTo>
                  <a:lnTo>
                    <a:pt x="294" y="86"/>
                  </a:lnTo>
                  <a:lnTo>
                    <a:pt x="294" y="86"/>
                  </a:lnTo>
                  <a:lnTo>
                    <a:pt x="282" y="78"/>
                  </a:lnTo>
                  <a:lnTo>
                    <a:pt x="268" y="72"/>
                  </a:lnTo>
                  <a:lnTo>
                    <a:pt x="254" y="68"/>
                  </a:lnTo>
                  <a:lnTo>
                    <a:pt x="240" y="64"/>
                  </a:lnTo>
                  <a:lnTo>
                    <a:pt x="232" y="62"/>
                  </a:lnTo>
                  <a:lnTo>
                    <a:pt x="232" y="18"/>
                  </a:lnTo>
                  <a:lnTo>
                    <a:pt x="190" y="18"/>
                  </a:lnTo>
                  <a:lnTo>
                    <a:pt x="190" y="62"/>
                  </a:lnTo>
                  <a:lnTo>
                    <a:pt x="182" y="64"/>
                  </a:lnTo>
                  <a:lnTo>
                    <a:pt x="182" y="64"/>
                  </a:lnTo>
                  <a:lnTo>
                    <a:pt x="168" y="68"/>
                  </a:lnTo>
                  <a:lnTo>
                    <a:pt x="154" y="72"/>
                  </a:lnTo>
                  <a:lnTo>
                    <a:pt x="140" y="78"/>
                  </a:lnTo>
                  <a:lnTo>
                    <a:pt x="128" y="86"/>
                  </a:lnTo>
                  <a:lnTo>
                    <a:pt x="122" y="90"/>
                  </a:lnTo>
                  <a:lnTo>
                    <a:pt x="90" y="60"/>
                  </a:lnTo>
                  <a:lnTo>
                    <a:pt x="60" y="88"/>
                  </a:lnTo>
                  <a:lnTo>
                    <a:pt x="92" y="120"/>
                  </a:lnTo>
                  <a:lnTo>
                    <a:pt x="88" y="126"/>
                  </a:lnTo>
                  <a:lnTo>
                    <a:pt x="88" y="126"/>
                  </a:lnTo>
                  <a:lnTo>
                    <a:pt x="80" y="140"/>
                  </a:lnTo>
                  <a:lnTo>
                    <a:pt x="74" y="152"/>
                  </a:lnTo>
                  <a:lnTo>
                    <a:pt x="68" y="166"/>
                  </a:lnTo>
                  <a:lnTo>
                    <a:pt x="64" y="182"/>
                  </a:lnTo>
                  <a:lnTo>
                    <a:pt x="64" y="188"/>
                  </a:lnTo>
                  <a:lnTo>
                    <a:pt x="18" y="188"/>
                  </a:lnTo>
                  <a:lnTo>
                    <a:pt x="18" y="230"/>
                  </a:lnTo>
                  <a:lnTo>
                    <a:pt x="64" y="230"/>
                  </a:lnTo>
                  <a:lnTo>
                    <a:pt x="64" y="238"/>
                  </a:lnTo>
                  <a:lnTo>
                    <a:pt x="64" y="238"/>
                  </a:lnTo>
                  <a:lnTo>
                    <a:pt x="68" y="252"/>
                  </a:lnTo>
                  <a:lnTo>
                    <a:pt x="74" y="266"/>
                  </a:lnTo>
                  <a:lnTo>
                    <a:pt x="80" y="280"/>
                  </a:lnTo>
                  <a:lnTo>
                    <a:pt x="88" y="294"/>
                  </a:lnTo>
                  <a:lnTo>
                    <a:pt x="92" y="300"/>
                  </a:lnTo>
                  <a:lnTo>
                    <a:pt x="60" y="330"/>
                  </a:lnTo>
                  <a:lnTo>
                    <a:pt x="90" y="360"/>
                  </a:lnTo>
                  <a:lnTo>
                    <a:pt x="122" y="328"/>
                  </a:lnTo>
                  <a:lnTo>
                    <a:pt x="128" y="332"/>
                  </a:lnTo>
                  <a:lnTo>
                    <a:pt x="128" y="332"/>
                  </a:lnTo>
                  <a:lnTo>
                    <a:pt x="140" y="340"/>
                  </a:lnTo>
                  <a:lnTo>
                    <a:pt x="154" y="348"/>
                  </a:lnTo>
                  <a:lnTo>
                    <a:pt x="168" y="352"/>
                  </a:lnTo>
                  <a:lnTo>
                    <a:pt x="182" y="356"/>
                  </a:lnTo>
                  <a:lnTo>
                    <a:pt x="190" y="358"/>
                  </a:lnTo>
                  <a:lnTo>
                    <a:pt x="190" y="402"/>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31" name="Freeform 30">
              <a:extLst>
                <a:ext uri="{FF2B5EF4-FFF2-40B4-BE49-F238E27FC236}">
                  <a16:creationId xmlns:a16="http://schemas.microsoft.com/office/drawing/2014/main" xmlns="" id="{838F01D5-7995-43F6-A4E2-086A870985CA}"/>
                </a:ext>
              </a:extLst>
            </p:cNvPr>
            <p:cNvSpPr>
              <a:spLocks noEditPoints="1"/>
            </p:cNvSpPr>
            <p:nvPr/>
          </p:nvSpPr>
          <p:spPr bwMode="auto">
            <a:xfrm>
              <a:off x="2707" y="1968"/>
              <a:ext cx="222" cy="224"/>
            </a:xfrm>
            <a:custGeom>
              <a:avLst/>
              <a:gdLst>
                <a:gd name="T0" fmla="*/ 112 w 222"/>
                <a:gd name="T1" fmla="*/ 224 h 224"/>
                <a:gd name="T2" fmla="*/ 68 w 222"/>
                <a:gd name="T3" fmla="*/ 214 h 224"/>
                <a:gd name="T4" fmla="*/ 32 w 222"/>
                <a:gd name="T5" fmla="*/ 190 h 224"/>
                <a:gd name="T6" fmla="*/ 8 w 222"/>
                <a:gd name="T7" fmla="*/ 156 h 224"/>
                <a:gd name="T8" fmla="*/ 0 w 222"/>
                <a:gd name="T9" fmla="*/ 112 h 224"/>
                <a:gd name="T10" fmla="*/ 2 w 222"/>
                <a:gd name="T11" fmla="*/ 90 h 224"/>
                <a:gd name="T12" fmla="*/ 18 w 222"/>
                <a:gd name="T13" fmla="*/ 50 h 224"/>
                <a:gd name="T14" fmla="*/ 48 w 222"/>
                <a:gd name="T15" fmla="*/ 20 h 224"/>
                <a:gd name="T16" fmla="*/ 88 w 222"/>
                <a:gd name="T17" fmla="*/ 2 h 224"/>
                <a:gd name="T18" fmla="*/ 112 w 222"/>
                <a:gd name="T19" fmla="*/ 0 h 224"/>
                <a:gd name="T20" fmla="*/ 154 w 222"/>
                <a:gd name="T21" fmla="*/ 10 h 224"/>
                <a:gd name="T22" fmla="*/ 190 w 222"/>
                <a:gd name="T23" fmla="*/ 34 h 224"/>
                <a:gd name="T24" fmla="*/ 214 w 222"/>
                <a:gd name="T25" fmla="*/ 68 h 224"/>
                <a:gd name="T26" fmla="*/ 222 w 222"/>
                <a:gd name="T27" fmla="*/ 112 h 224"/>
                <a:gd name="T28" fmla="*/ 220 w 222"/>
                <a:gd name="T29" fmla="*/ 134 h 224"/>
                <a:gd name="T30" fmla="*/ 204 w 222"/>
                <a:gd name="T31" fmla="*/ 174 h 224"/>
                <a:gd name="T32" fmla="*/ 174 w 222"/>
                <a:gd name="T33" fmla="*/ 204 h 224"/>
                <a:gd name="T34" fmla="*/ 134 w 222"/>
                <a:gd name="T35" fmla="*/ 220 h 224"/>
                <a:gd name="T36" fmla="*/ 112 w 222"/>
                <a:gd name="T37" fmla="*/ 224 h 224"/>
                <a:gd name="T38" fmla="*/ 112 w 222"/>
                <a:gd name="T39" fmla="*/ 18 h 224"/>
                <a:gd name="T40" fmla="*/ 74 w 222"/>
                <a:gd name="T41" fmla="*/ 26 h 224"/>
                <a:gd name="T42" fmla="*/ 46 w 222"/>
                <a:gd name="T43" fmla="*/ 46 h 224"/>
                <a:gd name="T44" fmla="*/ 26 w 222"/>
                <a:gd name="T45" fmla="*/ 76 h 224"/>
                <a:gd name="T46" fmla="*/ 18 w 222"/>
                <a:gd name="T47" fmla="*/ 112 h 224"/>
                <a:gd name="T48" fmla="*/ 20 w 222"/>
                <a:gd name="T49" fmla="*/ 130 h 224"/>
                <a:gd name="T50" fmla="*/ 34 w 222"/>
                <a:gd name="T51" fmla="*/ 164 h 224"/>
                <a:gd name="T52" fmla="*/ 58 w 222"/>
                <a:gd name="T53" fmla="*/ 190 h 224"/>
                <a:gd name="T54" fmla="*/ 92 w 222"/>
                <a:gd name="T55" fmla="*/ 204 h 224"/>
                <a:gd name="T56" fmla="*/ 112 w 222"/>
                <a:gd name="T57" fmla="*/ 206 h 224"/>
                <a:gd name="T58" fmla="*/ 148 w 222"/>
                <a:gd name="T59" fmla="*/ 198 h 224"/>
                <a:gd name="T60" fmla="*/ 178 w 222"/>
                <a:gd name="T61" fmla="*/ 178 h 224"/>
                <a:gd name="T62" fmla="*/ 198 w 222"/>
                <a:gd name="T63" fmla="*/ 148 h 224"/>
                <a:gd name="T64" fmla="*/ 204 w 222"/>
                <a:gd name="T65" fmla="*/ 112 h 224"/>
                <a:gd name="T66" fmla="*/ 202 w 222"/>
                <a:gd name="T67" fmla="*/ 92 h 224"/>
                <a:gd name="T68" fmla="*/ 188 w 222"/>
                <a:gd name="T69" fmla="*/ 60 h 224"/>
                <a:gd name="T70" fmla="*/ 164 w 222"/>
                <a:gd name="T71" fmla="*/ 34 h 224"/>
                <a:gd name="T72" fmla="*/ 130 w 222"/>
                <a:gd name="T73" fmla="*/ 20 h 224"/>
                <a:gd name="T74" fmla="*/ 112 w 222"/>
                <a:gd name="T75" fmla="*/ 1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24">
                  <a:moveTo>
                    <a:pt x="112" y="224"/>
                  </a:moveTo>
                  <a:lnTo>
                    <a:pt x="112" y="224"/>
                  </a:lnTo>
                  <a:lnTo>
                    <a:pt x="88" y="220"/>
                  </a:lnTo>
                  <a:lnTo>
                    <a:pt x="68" y="214"/>
                  </a:lnTo>
                  <a:lnTo>
                    <a:pt x="48" y="204"/>
                  </a:lnTo>
                  <a:lnTo>
                    <a:pt x="32" y="190"/>
                  </a:lnTo>
                  <a:lnTo>
                    <a:pt x="18" y="174"/>
                  </a:lnTo>
                  <a:lnTo>
                    <a:pt x="8" y="156"/>
                  </a:lnTo>
                  <a:lnTo>
                    <a:pt x="2" y="134"/>
                  </a:lnTo>
                  <a:lnTo>
                    <a:pt x="0" y="112"/>
                  </a:lnTo>
                  <a:lnTo>
                    <a:pt x="0" y="112"/>
                  </a:lnTo>
                  <a:lnTo>
                    <a:pt x="2" y="90"/>
                  </a:lnTo>
                  <a:lnTo>
                    <a:pt x="8" y="68"/>
                  </a:lnTo>
                  <a:lnTo>
                    <a:pt x="18" y="50"/>
                  </a:lnTo>
                  <a:lnTo>
                    <a:pt x="32" y="34"/>
                  </a:lnTo>
                  <a:lnTo>
                    <a:pt x="48" y="20"/>
                  </a:lnTo>
                  <a:lnTo>
                    <a:pt x="68" y="10"/>
                  </a:lnTo>
                  <a:lnTo>
                    <a:pt x="88" y="2"/>
                  </a:lnTo>
                  <a:lnTo>
                    <a:pt x="112" y="0"/>
                  </a:lnTo>
                  <a:lnTo>
                    <a:pt x="112" y="0"/>
                  </a:lnTo>
                  <a:lnTo>
                    <a:pt x="134" y="2"/>
                  </a:lnTo>
                  <a:lnTo>
                    <a:pt x="154" y="10"/>
                  </a:lnTo>
                  <a:lnTo>
                    <a:pt x="174" y="20"/>
                  </a:lnTo>
                  <a:lnTo>
                    <a:pt x="190" y="34"/>
                  </a:lnTo>
                  <a:lnTo>
                    <a:pt x="204" y="50"/>
                  </a:lnTo>
                  <a:lnTo>
                    <a:pt x="214" y="68"/>
                  </a:lnTo>
                  <a:lnTo>
                    <a:pt x="220" y="90"/>
                  </a:lnTo>
                  <a:lnTo>
                    <a:pt x="222" y="112"/>
                  </a:lnTo>
                  <a:lnTo>
                    <a:pt x="222" y="112"/>
                  </a:lnTo>
                  <a:lnTo>
                    <a:pt x="220" y="134"/>
                  </a:lnTo>
                  <a:lnTo>
                    <a:pt x="214" y="156"/>
                  </a:lnTo>
                  <a:lnTo>
                    <a:pt x="204" y="174"/>
                  </a:lnTo>
                  <a:lnTo>
                    <a:pt x="190" y="190"/>
                  </a:lnTo>
                  <a:lnTo>
                    <a:pt x="174" y="204"/>
                  </a:lnTo>
                  <a:lnTo>
                    <a:pt x="154" y="214"/>
                  </a:lnTo>
                  <a:lnTo>
                    <a:pt x="134" y="220"/>
                  </a:lnTo>
                  <a:lnTo>
                    <a:pt x="112" y="224"/>
                  </a:lnTo>
                  <a:lnTo>
                    <a:pt x="112" y="224"/>
                  </a:lnTo>
                  <a:close/>
                  <a:moveTo>
                    <a:pt x="112" y="18"/>
                  </a:moveTo>
                  <a:lnTo>
                    <a:pt x="112" y="18"/>
                  </a:lnTo>
                  <a:lnTo>
                    <a:pt x="92" y="20"/>
                  </a:lnTo>
                  <a:lnTo>
                    <a:pt x="74" y="26"/>
                  </a:lnTo>
                  <a:lnTo>
                    <a:pt x="58" y="34"/>
                  </a:lnTo>
                  <a:lnTo>
                    <a:pt x="46" y="46"/>
                  </a:lnTo>
                  <a:lnTo>
                    <a:pt x="34" y="60"/>
                  </a:lnTo>
                  <a:lnTo>
                    <a:pt x="26" y="76"/>
                  </a:lnTo>
                  <a:lnTo>
                    <a:pt x="20" y="92"/>
                  </a:lnTo>
                  <a:lnTo>
                    <a:pt x="18" y="112"/>
                  </a:lnTo>
                  <a:lnTo>
                    <a:pt x="18" y="112"/>
                  </a:lnTo>
                  <a:lnTo>
                    <a:pt x="20" y="130"/>
                  </a:lnTo>
                  <a:lnTo>
                    <a:pt x="26" y="148"/>
                  </a:lnTo>
                  <a:lnTo>
                    <a:pt x="34" y="164"/>
                  </a:lnTo>
                  <a:lnTo>
                    <a:pt x="46" y="178"/>
                  </a:lnTo>
                  <a:lnTo>
                    <a:pt x="58" y="190"/>
                  </a:lnTo>
                  <a:lnTo>
                    <a:pt x="74" y="198"/>
                  </a:lnTo>
                  <a:lnTo>
                    <a:pt x="92" y="204"/>
                  </a:lnTo>
                  <a:lnTo>
                    <a:pt x="112" y="206"/>
                  </a:lnTo>
                  <a:lnTo>
                    <a:pt x="112" y="206"/>
                  </a:lnTo>
                  <a:lnTo>
                    <a:pt x="130" y="204"/>
                  </a:lnTo>
                  <a:lnTo>
                    <a:pt x="148" y="198"/>
                  </a:lnTo>
                  <a:lnTo>
                    <a:pt x="164" y="190"/>
                  </a:lnTo>
                  <a:lnTo>
                    <a:pt x="178" y="178"/>
                  </a:lnTo>
                  <a:lnTo>
                    <a:pt x="188" y="164"/>
                  </a:lnTo>
                  <a:lnTo>
                    <a:pt x="198" y="148"/>
                  </a:lnTo>
                  <a:lnTo>
                    <a:pt x="202" y="130"/>
                  </a:lnTo>
                  <a:lnTo>
                    <a:pt x="204" y="112"/>
                  </a:lnTo>
                  <a:lnTo>
                    <a:pt x="204" y="112"/>
                  </a:lnTo>
                  <a:lnTo>
                    <a:pt x="202" y="92"/>
                  </a:lnTo>
                  <a:lnTo>
                    <a:pt x="198" y="76"/>
                  </a:lnTo>
                  <a:lnTo>
                    <a:pt x="188" y="60"/>
                  </a:lnTo>
                  <a:lnTo>
                    <a:pt x="178" y="46"/>
                  </a:lnTo>
                  <a:lnTo>
                    <a:pt x="164" y="34"/>
                  </a:lnTo>
                  <a:lnTo>
                    <a:pt x="148" y="26"/>
                  </a:lnTo>
                  <a:lnTo>
                    <a:pt x="130" y="20"/>
                  </a:lnTo>
                  <a:lnTo>
                    <a:pt x="112" y="18"/>
                  </a:lnTo>
                  <a:lnTo>
                    <a:pt x="112" y="18"/>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grpSp>
      <p:grpSp>
        <p:nvGrpSpPr>
          <p:cNvPr id="32" name="Group 33">
            <a:extLst>
              <a:ext uri="{FF2B5EF4-FFF2-40B4-BE49-F238E27FC236}">
                <a16:creationId xmlns:a16="http://schemas.microsoft.com/office/drawing/2014/main" xmlns="" id="{18D0CB9C-3882-4CE9-900F-CACDD1BF1692}"/>
              </a:ext>
            </a:extLst>
          </p:cNvPr>
          <p:cNvGrpSpPr>
            <a:grpSpLocks noChangeAspect="1"/>
          </p:cNvGrpSpPr>
          <p:nvPr/>
        </p:nvGrpSpPr>
        <p:grpSpPr bwMode="auto">
          <a:xfrm>
            <a:off x="7010674" y="2115311"/>
            <a:ext cx="995694" cy="1079600"/>
            <a:chOff x="4039" y="1810"/>
            <a:chExt cx="712" cy="772"/>
          </a:xfrm>
          <a:solidFill>
            <a:schemeClr val="bg1"/>
          </a:solidFill>
        </p:grpSpPr>
        <p:sp>
          <p:nvSpPr>
            <p:cNvPr id="33" name="Freeform 34">
              <a:extLst>
                <a:ext uri="{FF2B5EF4-FFF2-40B4-BE49-F238E27FC236}">
                  <a16:creationId xmlns:a16="http://schemas.microsoft.com/office/drawing/2014/main" xmlns="" id="{57729DFC-AD56-4B9F-801F-11A9D5A22705}"/>
                </a:ext>
              </a:extLst>
            </p:cNvPr>
            <p:cNvSpPr>
              <a:spLocks/>
            </p:cNvSpPr>
            <p:nvPr/>
          </p:nvSpPr>
          <p:spPr bwMode="auto">
            <a:xfrm>
              <a:off x="4039" y="1810"/>
              <a:ext cx="574" cy="772"/>
            </a:xfrm>
            <a:custGeom>
              <a:avLst/>
              <a:gdLst>
                <a:gd name="T0" fmla="*/ 574 w 574"/>
                <a:gd name="T1" fmla="*/ 772 h 772"/>
                <a:gd name="T2" fmla="*/ 0 w 574"/>
                <a:gd name="T3" fmla="*/ 772 h 772"/>
                <a:gd name="T4" fmla="*/ 0 w 574"/>
                <a:gd name="T5" fmla="*/ 48 h 772"/>
                <a:gd name="T6" fmla="*/ 230 w 574"/>
                <a:gd name="T7" fmla="*/ 48 h 772"/>
                <a:gd name="T8" fmla="*/ 230 w 574"/>
                <a:gd name="T9" fmla="*/ 48 h 772"/>
                <a:gd name="T10" fmla="*/ 232 w 574"/>
                <a:gd name="T11" fmla="*/ 38 h 772"/>
                <a:gd name="T12" fmla="*/ 236 w 574"/>
                <a:gd name="T13" fmla="*/ 28 h 772"/>
                <a:gd name="T14" fmla="*/ 242 w 574"/>
                <a:gd name="T15" fmla="*/ 20 h 772"/>
                <a:gd name="T16" fmla="*/ 250 w 574"/>
                <a:gd name="T17" fmla="*/ 12 h 772"/>
                <a:gd name="T18" fmla="*/ 258 w 574"/>
                <a:gd name="T19" fmla="*/ 8 h 772"/>
                <a:gd name="T20" fmla="*/ 266 w 574"/>
                <a:gd name="T21" fmla="*/ 2 h 772"/>
                <a:gd name="T22" fmla="*/ 276 w 574"/>
                <a:gd name="T23" fmla="*/ 0 h 772"/>
                <a:gd name="T24" fmla="*/ 286 w 574"/>
                <a:gd name="T25" fmla="*/ 0 h 772"/>
                <a:gd name="T26" fmla="*/ 286 w 574"/>
                <a:gd name="T27" fmla="*/ 0 h 772"/>
                <a:gd name="T28" fmla="*/ 298 w 574"/>
                <a:gd name="T29" fmla="*/ 0 h 772"/>
                <a:gd name="T30" fmla="*/ 306 w 574"/>
                <a:gd name="T31" fmla="*/ 2 h 772"/>
                <a:gd name="T32" fmla="*/ 316 w 574"/>
                <a:gd name="T33" fmla="*/ 8 h 772"/>
                <a:gd name="T34" fmla="*/ 324 w 574"/>
                <a:gd name="T35" fmla="*/ 12 h 772"/>
                <a:gd name="T36" fmla="*/ 330 w 574"/>
                <a:gd name="T37" fmla="*/ 20 h 772"/>
                <a:gd name="T38" fmla="*/ 336 w 574"/>
                <a:gd name="T39" fmla="*/ 28 h 772"/>
                <a:gd name="T40" fmla="*/ 340 w 574"/>
                <a:gd name="T41" fmla="*/ 38 h 772"/>
                <a:gd name="T42" fmla="*/ 344 w 574"/>
                <a:gd name="T43" fmla="*/ 48 h 772"/>
                <a:gd name="T44" fmla="*/ 574 w 574"/>
                <a:gd name="T45" fmla="*/ 48 h 772"/>
                <a:gd name="T46" fmla="*/ 574 w 574"/>
                <a:gd name="T47" fmla="*/ 246 h 772"/>
                <a:gd name="T48" fmla="*/ 556 w 574"/>
                <a:gd name="T49" fmla="*/ 246 h 772"/>
                <a:gd name="T50" fmla="*/ 556 w 574"/>
                <a:gd name="T51" fmla="*/ 66 h 772"/>
                <a:gd name="T52" fmla="*/ 326 w 574"/>
                <a:gd name="T53" fmla="*/ 66 h 772"/>
                <a:gd name="T54" fmla="*/ 326 w 574"/>
                <a:gd name="T55" fmla="*/ 56 h 772"/>
                <a:gd name="T56" fmla="*/ 326 w 574"/>
                <a:gd name="T57" fmla="*/ 56 h 772"/>
                <a:gd name="T58" fmla="*/ 326 w 574"/>
                <a:gd name="T59" fmla="*/ 48 h 772"/>
                <a:gd name="T60" fmla="*/ 322 w 574"/>
                <a:gd name="T61" fmla="*/ 40 h 772"/>
                <a:gd name="T62" fmla="*/ 320 w 574"/>
                <a:gd name="T63" fmla="*/ 34 h 772"/>
                <a:gd name="T64" fmla="*/ 314 w 574"/>
                <a:gd name="T65" fmla="*/ 28 h 772"/>
                <a:gd name="T66" fmla="*/ 308 w 574"/>
                <a:gd name="T67" fmla="*/ 24 h 772"/>
                <a:gd name="T68" fmla="*/ 302 w 574"/>
                <a:gd name="T69" fmla="*/ 20 h 772"/>
                <a:gd name="T70" fmla="*/ 294 w 574"/>
                <a:gd name="T71" fmla="*/ 18 h 772"/>
                <a:gd name="T72" fmla="*/ 286 w 574"/>
                <a:gd name="T73" fmla="*/ 18 h 772"/>
                <a:gd name="T74" fmla="*/ 286 w 574"/>
                <a:gd name="T75" fmla="*/ 18 h 772"/>
                <a:gd name="T76" fmla="*/ 278 w 574"/>
                <a:gd name="T77" fmla="*/ 18 h 772"/>
                <a:gd name="T78" fmla="*/ 272 w 574"/>
                <a:gd name="T79" fmla="*/ 20 h 772"/>
                <a:gd name="T80" fmla="*/ 264 w 574"/>
                <a:gd name="T81" fmla="*/ 24 h 772"/>
                <a:gd name="T82" fmla="*/ 258 w 574"/>
                <a:gd name="T83" fmla="*/ 28 h 772"/>
                <a:gd name="T84" fmla="*/ 254 w 574"/>
                <a:gd name="T85" fmla="*/ 34 h 772"/>
                <a:gd name="T86" fmla="*/ 250 w 574"/>
                <a:gd name="T87" fmla="*/ 40 h 772"/>
                <a:gd name="T88" fmla="*/ 248 w 574"/>
                <a:gd name="T89" fmla="*/ 48 h 772"/>
                <a:gd name="T90" fmla="*/ 248 w 574"/>
                <a:gd name="T91" fmla="*/ 56 h 772"/>
                <a:gd name="T92" fmla="*/ 248 w 574"/>
                <a:gd name="T93" fmla="*/ 66 h 772"/>
                <a:gd name="T94" fmla="*/ 18 w 574"/>
                <a:gd name="T95" fmla="*/ 66 h 772"/>
                <a:gd name="T96" fmla="*/ 18 w 574"/>
                <a:gd name="T97" fmla="*/ 754 h 772"/>
                <a:gd name="T98" fmla="*/ 556 w 574"/>
                <a:gd name="T99" fmla="*/ 754 h 772"/>
                <a:gd name="T100" fmla="*/ 556 w 574"/>
                <a:gd name="T101" fmla="*/ 644 h 772"/>
                <a:gd name="T102" fmla="*/ 574 w 574"/>
                <a:gd name="T103" fmla="*/ 644 h 772"/>
                <a:gd name="T104" fmla="*/ 574 w 574"/>
                <a:gd name="T105"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4" h="772">
                  <a:moveTo>
                    <a:pt x="574" y="772"/>
                  </a:moveTo>
                  <a:lnTo>
                    <a:pt x="0" y="772"/>
                  </a:lnTo>
                  <a:lnTo>
                    <a:pt x="0" y="48"/>
                  </a:lnTo>
                  <a:lnTo>
                    <a:pt x="230" y="48"/>
                  </a:lnTo>
                  <a:lnTo>
                    <a:pt x="230" y="48"/>
                  </a:lnTo>
                  <a:lnTo>
                    <a:pt x="232" y="38"/>
                  </a:lnTo>
                  <a:lnTo>
                    <a:pt x="236" y="28"/>
                  </a:lnTo>
                  <a:lnTo>
                    <a:pt x="242" y="20"/>
                  </a:lnTo>
                  <a:lnTo>
                    <a:pt x="250" y="12"/>
                  </a:lnTo>
                  <a:lnTo>
                    <a:pt x="258" y="8"/>
                  </a:lnTo>
                  <a:lnTo>
                    <a:pt x="266" y="2"/>
                  </a:lnTo>
                  <a:lnTo>
                    <a:pt x="276" y="0"/>
                  </a:lnTo>
                  <a:lnTo>
                    <a:pt x="286" y="0"/>
                  </a:lnTo>
                  <a:lnTo>
                    <a:pt x="286" y="0"/>
                  </a:lnTo>
                  <a:lnTo>
                    <a:pt x="298" y="0"/>
                  </a:lnTo>
                  <a:lnTo>
                    <a:pt x="306" y="2"/>
                  </a:lnTo>
                  <a:lnTo>
                    <a:pt x="316" y="8"/>
                  </a:lnTo>
                  <a:lnTo>
                    <a:pt x="324" y="12"/>
                  </a:lnTo>
                  <a:lnTo>
                    <a:pt x="330" y="20"/>
                  </a:lnTo>
                  <a:lnTo>
                    <a:pt x="336" y="28"/>
                  </a:lnTo>
                  <a:lnTo>
                    <a:pt x="340" y="38"/>
                  </a:lnTo>
                  <a:lnTo>
                    <a:pt x="344" y="48"/>
                  </a:lnTo>
                  <a:lnTo>
                    <a:pt x="574" y="48"/>
                  </a:lnTo>
                  <a:lnTo>
                    <a:pt x="574" y="246"/>
                  </a:lnTo>
                  <a:lnTo>
                    <a:pt x="556" y="246"/>
                  </a:lnTo>
                  <a:lnTo>
                    <a:pt x="556" y="66"/>
                  </a:lnTo>
                  <a:lnTo>
                    <a:pt x="326" y="66"/>
                  </a:lnTo>
                  <a:lnTo>
                    <a:pt x="326" y="56"/>
                  </a:lnTo>
                  <a:lnTo>
                    <a:pt x="326" y="56"/>
                  </a:lnTo>
                  <a:lnTo>
                    <a:pt x="326" y="48"/>
                  </a:lnTo>
                  <a:lnTo>
                    <a:pt x="322" y="40"/>
                  </a:lnTo>
                  <a:lnTo>
                    <a:pt x="320" y="34"/>
                  </a:lnTo>
                  <a:lnTo>
                    <a:pt x="314" y="28"/>
                  </a:lnTo>
                  <a:lnTo>
                    <a:pt x="308" y="24"/>
                  </a:lnTo>
                  <a:lnTo>
                    <a:pt x="302" y="20"/>
                  </a:lnTo>
                  <a:lnTo>
                    <a:pt x="294" y="18"/>
                  </a:lnTo>
                  <a:lnTo>
                    <a:pt x="286" y="18"/>
                  </a:lnTo>
                  <a:lnTo>
                    <a:pt x="286" y="18"/>
                  </a:lnTo>
                  <a:lnTo>
                    <a:pt x="278" y="18"/>
                  </a:lnTo>
                  <a:lnTo>
                    <a:pt x="272" y="20"/>
                  </a:lnTo>
                  <a:lnTo>
                    <a:pt x="264" y="24"/>
                  </a:lnTo>
                  <a:lnTo>
                    <a:pt x="258" y="28"/>
                  </a:lnTo>
                  <a:lnTo>
                    <a:pt x="254" y="34"/>
                  </a:lnTo>
                  <a:lnTo>
                    <a:pt x="250" y="40"/>
                  </a:lnTo>
                  <a:lnTo>
                    <a:pt x="248" y="48"/>
                  </a:lnTo>
                  <a:lnTo>
                    <a:pt x="248" y="56"/>
                  </a:lnTo>
                  <a:lnTo>
                    <a:pt x="248" y="66"/>
                  </a:lnTo>
                  <a:lnTo>
                    <a:pt x="18" y="66"/>
                  </a:lnTo>
                  <a:lnTo>
                    <a:pt x="18" y="754"/>
                  </a:lnTo>
                  <a:lnTo>
                    <a:pt x="556" y="754"/>
                  </a:lnTo>
                  <a:lnTo>
                    <a:pt x="556" y="644"/>
                  </a:lnTo>
                  <a:lnTo>
                    <a:pt x="574" y="644"/>
                  </a:lnTo>
                  <a:lnTo>
                    <a:pt x="574" y="772"/>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34" name="Freeform 35">
              <a:extLst>
                <a:ext uri="{FF2B5EF4-FFF2-40B4-BE49-F238E27FC236}">
                  <a16:creationId xmlns:a16="http://schemas.microsoft.com/office/drawing/2014/main" xmlns="" id="{368EDA3C-E205-4C83-8598-E12D0E8958E7}"/>
                </a:ext>
              </a:extLst>
            </p:cNvPr>
            <p:cNvSpPr>
              <a:spLocks/>
            </p:cNvSpPr>
            <p:nvPr/>
          </p:nvSpPr>
          <p:spPr bwMode="auto">
            <a:xfrm>
              <a:off x="4207" y="1858"/>
              <a:ext cx="236" cy="128"/>
            </a:xfrm>
            <a:custGeom>
              <a:avLst/>
              <a:gdLst>
                <a:gd name="T0" fmla="*/ 236 w 236"/>
                <a:gd name="T1" fmla="*/ 128 h 128"/>
                <a:gd name="T2" fmla="*/ 0 w 236"/>
                <a:gd name="T3" fmla="*/ 128 h 128"/>
                <a:gd name="T4" fmla="*/ 0 w 236"/>
                <a:gd name="T5" fmla="*/ 0 h 128"/>
                <a:gd name="T6" fmla="*/ 18 w 236"/>
                <a:gd name="T7" fmla="*/ 0 h 128"/>
                <a:gd name="T8" fmla="*/ 18 w 236"/>
                <a:gd name="T9" fmla="*/ 110 h 128"/>
                <a:gd name="T10" fmla="*/ 218 w 236"/>
                <a:gd name="T11" fmla="*/ 110 h 128"/>
                <a:gd name="T12" fmla="*/ 218 w 236"/>
                <a:gd name="T13" fmla="*/ 0 h 128"/>
                <a:gd name="T14" fmla="*/ 236 w 236"/>
                <a:gd name="T15" fmla="*/ 0 h 128"/>
                <a:gd name="T16" fmla="*/ 236 w 236"/>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128">
                  <a:moveTo>
                    <a:pt x="236" y="128"/>
                  </a:moveTo>
                  <a:lnTo>
                    <a:pt x="0" y="128"/>
                  </a:lnTo>
                  <a:lnTo>
                    <a:pt x="0" y="0"/>
                  </a:lnTo>
                  <a:lnTo>
                    <a:pt x="18" y="0"/>
                  </a:lnTo>
                  <a:lnTo>
                    <a:pt x="18" y="110"/>
                  </a:lnTo>
                  <a:lnTo>
                    <a:pt x="218" y="110"/>
                  </a:lnTo>
                  <a:lnTo>
                    <a:pt x="218" y="0"/>
                  </a:lnTo>
                  <a:lnTo>
                    <a:pt x="236" y="0"/>
                  </a:lnTo>
                  <a:lnTo>
                    <a:pt x="236" y="128"/>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35" name="Rectangle 36">
              <a:extLst>
                <a:ext uri="{FF2B5EF4-FFF2-40B4-BE49-F238E27FC236}">
                  <a16:creationId xmlns:a16="http://schemas.microsoft.com/office/drawing/2014/main" xmlns="" id="{F428C11A-FD52-4EAD-8512-144B0AC9DAE8}"/>
                </a:ext>
              </a:extLst>
            </p:cNvPr>
            <p:cNvSpPr>
              <a:spLocks noChangeArrowheads="1"/>
            </p:cNvSpPr>
            <p:nvPr/>
          </p:nvSpPr>
          <p:spPr bwMode="auto">
            <a:xfrm>
              <a:off x="4263" y="1912"/>
              <a:ext cx="126" cy="18"/>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36" name="Freeform 37">
              <a:extLst>
                <a:ext uri="{FF2B5EF4-FFF2-40B4-BE49-F238E27FC236}">
                  <a16:creationId xmlns:a16="http://schemas.microsoft.com/office/drawing/2014/main" xmlns="" id="{2E137FC9-AB17-4949-A7B1-4577B603E00D}"/>
                </a:ext>
              </a:extLst>
            </p:cNvPr>
            <p:cNvSpPr>
              <a:spLocks noEditPoints="1"/>
            </p:cNvSpPr>
            <p:nvPr/>
          </p:nvSpPr>
          <p:spPr bwMode="auto">
            <a:xfrm>
              <a:off x="4159" y="2038"/>
              <a:ext cx="80" cy="80"/>
            </a:xfrm>
            <a:custGeom>
              <a:avLst/>
              <a:gdLst>
                <a:gd name="T0" fmla="*/ 80 w 80"/>
                <a:gd name="T1" fmla="*/ 80 h 80"/>
                <a:gd name="T2" fmla="*/ 0 w 80"/>
                <a:gd name="T3" fmla="*/ 80 h 80"/>
                <a:gd name="T4" fmla="*/ 0 w 80"/>
                <a:gd name="T5" fmla="*/ 0 h 80"/>
                <a:gd name="T6" fmla="*/ 80 w 80"/>
                <a:gd name="T7" fmla="*/ 0 h 80"/>
                <a:gd name="T8" fmla="*/ 80 w 80"/>
                <a:gd name="T9" fmla="*/ 80 h 80"/>
                <a:gd name="T10" fmla="*/ 18 w 80"/>
                <a:gd name="T11" fmla="*/ 62 h 80"/>
                <a:gd name="T12" fmla="*/ 62 w 80"/>
                <a:gd name="T13" fmla="*/ 62 h 80"/>
                <a:gd name="T14" fmla="*/ 62 w 80"/>
                <a:gd name="T15" fmla="*/ 18 h 80"/>
                <a:gd name="T16" fmla="*/ 18 w 80"/>
                <a:gd name="T17" fmla="*/ 18 h 80"/>
                <a:gd name="T18" fmla="*/ 18 w 80"/>
                <a:gd name="T19"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80" y="80"/>
                  </a:moveTo>
                  <a:lnTo>
                    <a:pt x="0" y="80"/>
                  </a:lnTo>
                  <a:lnTo>
                    <a:pt x="0" y="0"/>
                  </a:lnTo>
                  <a:lnTo>
                    <a:pt x="80" y="0"/>
                  </a:lnTo>
                  <a:lnTo>
                    <a:pt x="80" y="80"/>
                  </a:lnTo>
                  <a:close/>
                  <a:moveTo>
                    <a:pt x="18" y="62"/>
                  </a:moveTo>
                  <a:lnTo>
                    <a:pt x="62" y="62"/>
                  </a:lnTo>
                  <a:lnTo>
                    <a:pt x="62" y="18"/>
                  </a:lnTo>
                  <a:lnTo>
                    <a:pt x="18" y="18"/>
                  </a:lnTo>
                  <a:lnTo>
                    <a:pt x="18" y="62"/>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37" name="Freeform 38">
              <a:extLst>
                <a:ext uri="{FF2B5EF4-FFF2-40B4-BE49-F238E27FC236}">
                  <a16:creationId xmlns:a16="http://schemas.microsoft.com/office/drawing/2014/main" xmlns="" id="{D5743CA0-F879-4D45-AC7C-897989D3030E}"/>
                </a:ext>
              </a:extLst>
            </p:cNvPr>
            <p:cNvSpPr>
              <a:spLocks noEditPoints="1"/>
            </p:cNvSpPr>
            <p:nvPr/>
          </p:nvSpPr>
          <p:spPr bwMode="auto">
            <a:xfrm>
              <a:off x="4159" y="2156"/>
              <a:ext cx="80" cy="80"/>
            </a:xfrm>
            <a:custGeom>
              <a:avLst/>
              <a:gdLst>
                <a:gd name="T0" fmla="*/ 80 w 80"/>
                <a:gd name="T1" fmla="*/ 80 h 80"/>
                <a:gd name="T2" fmla="*/ 0 w 80"/>
                <a:gd name="T3" fmla="*/ 80 h 80"/>
                <a:gd name="T4" fmla="*/ 0 w 80"/>
                <a:gd name="T5" fmla="*/ 0 h 80"/>
                <a:gd name="T6" fmla="*/ 80 w 80"/>
                <a:gd name="T7" fmla="*/ 0 h 80"/>
                <a:gd name="T8" fmla="*/ 80 w 80"/>
                <a:gd name="T9" fmla="*/ 80 h 80"/>
                <a:gd name="T10" fmla="*/ 18 w 80"/>
                <a:gd name="T11" fmla="*/ 62 h 80"/>
                <a:gd name="T12" fmla="*/ 62 w 80"/>
                <a:gd name="T13" fmla="*/ 62 h 80"/>
                <a:gd name="T14" fmla="*/ 62 w 80"/>
                <a:gd name="T15" fmla="*/ 18 h 80"/>
                <a:gd name="T16" fmla="*/ 18 w 80"/>
                <a:gd name="T17" fmla="*/ 18 h 80"/>
                <a:gd name="T18" fmla="*/ 18 w 80"/>
                <a:gd name="T19"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80" y="80"/>
                  </a:moveTo>
                  <a:lnTo>
                    <a:pt x="0" y="80"/>
                  </a:lnTo>
                  <a:lnTo>
                    <a:pt x="0" y="0"/>
                  </a:lnTo>
                  <a:lnTo>
                    <a:pt x="80" y="0"/>
                  </a:lnTo>
                  <a:lnTo>
                    <a:pt x="80" y="80"/>
                  </a:lnTo>
                  <a:close/>
                  <a:moveTo>
                    <a:pt x="18" y="62"/>
                  </a:moveTo>
                  <a:lnTo>
                    <a:pt x="62" y="62"/>
                  </a:lnTo>
                  <a:lnTo>
                    <a:pt x="62" y="18"/>
                  </a:lnTo>
                  <a:lnTo>
                    <a:pt x="18" y="18"/>
                  </a:lnTo>
                  <a:lnTo>
                    <a:pt x="18" y="62"/>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38" name="Freeform 39">
              <a:extLst>
                <a:ext uri="{FF2B5EF4-FFF2-40B4-BE49-F238E27FC236}">
                  <a16:creationId xmlns:a16="http://schemas.microsoft.com/office/drawing/2014/main" xmlns="" id="{344E9540-0838-411C-9A45-CD95213558B0}"/>
                </a:ext>
              </a:extLst>
            </p:cNvPr>
            <p:cNvSpPr>
              <a:spLocks noEditPoints="1"/>
            </p:cNvSpPr>
            <p:nvPr/>
          </p:nvSpPr>
          <p:spPr bwMode="auto">
            <a:xfrm>
              <a:off x="4159" y="2272"/>
              <a:ext cx="80" cy="82"/>
            </a:xfrm>
            <a:custGeom>
              <a:avLst/>
              <a:gdLst>
                <a:gd name="T0" fmla="*/ 80 w 80"/>
                <a:gd name="T1" fmla="*/ 82 h 82"/>
                <a:gd name="T2" fmla="*/ 0 w 80"/>
                <a:gd name="T3" fmla="*/ 82 h 82"/>
                <a:gd name="T4" fmla="*/ 0 w 80"/>
                <a:gd name="T5" fmla="*/ 0 h 82"/>
                <a:gd name="T6" fmla="*/ 80 w 80"/>
                <a:gd name="T7" fmla="*/ 0 h 82"/>
                <a:gd name="T8" fmla="*/ 80 w 80"/>
                <a:gd name="T9" fmla="*/ 82 h 82"/>
                <a:gd name="T10" fmla="*/ 18 w 80"/>
                <a:gd name="T11" fmla="*/ 64 h 82"/>
                <a:gd name="T12" fmla="*/ 62 w 80"/>
                <a:gd name="T13" fmla="*/ 64 h 82"/>
                <a:gd name="T14" fmla="*/ 62 w 80"/>
                <a:gd name="T15" fmla="*/ 18 h 82"/>
                <a:gd name="T16" fmla="*/ 18 w 80"/>
                <a:gd name="T17" fmla="*/ 18 h 82"/>
                <a:gd name="T18" fmla="*/ 18 w 80"/>
                <a:gd name="T19"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2">
                  <a:moveTo>
                    <a:pt x="80" y="82"/>
                  </a:moveTo>
                  <a:lnTo>
                    <a:pt x="0" y="82"/>
                  </a:lnTo>
                  <a:lnTo>
                    <a:pt x="0" y="0"/>
                  </a:lnTo>
                  <a:lnTo>
                    <a:pt x="80" y="0"/>
                  </a:lnTo>
                  <a:lnTo>
                    <a:pt x="80" y="82"/>
                  </a:lnTo>
                  <a:close/>
                  <a:moveTo>
                    <a:pt x="18" y="64"/>
                  </a:moveTo>
                  <a:lnTo>
                    <a:pt x="62" y="64"/>
                  </a:lnTo>
                  <a:lnTo>
                    <a:pt x="62" y="18"/>
                  </a:lnTo>
                  <a:lnTo>
                    <a:pt x="18" y="18"/>
                  </a:lnTo>
                  <a:lnTo>
                    <a:pt x="18" y="64"/>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39" name="Rectangle 40">
              <a:extLst>
                <a:ext uri="{FF2B5EF4-FFF2-40B4-BE49-F238E27FC236}">
                  <a16:creationId xmlns:a16="http://schemas.microsoft.com/office/drawing/2014/main" xmlns="" id="{16C90CED-CBED-46F7-AFA4-BB85C6E8A437}"/>
                </a:ext>
              </a:extLst>
            </p:cNvPr>
            <p:cNvSpPr>
              <a:spLocks noChangeArrowheads="1"/>
            </p:cNvSpPr>
            <p:nvPr/>
          </p:nvSpPr>
          <p:spPr bwMode="auto">
            <a:xfrm>
              <a:off x="4293" y="2068"/>
              <a:ext cx="200" cy="18"/>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40" name="Rectangle 41">
              <a:extLst>
                <a:ext uri="{FF2B5EF4-FFF2-40B4-BE49-F238E27FC236}">
                  <a16:creationId xmlns:a16="http://schemas.microsoft.com/office/drawing/2014/main" xmlns="" id="{AA61EFA8-0D17-4F81-A93D-6703789C66CD}"/>
                </a:ext>
              </a:extLst>
            </p:cNvPr>
            <p:cNvSpPr>
              <a:spLocks noChangeArrowheads="1"/>
            </p:cNvSpPr>
            <p:nvPr/>
          </p:nvSpPr>
          <p:spPr bwMode="auto">
            <a:xfrm>
              <a:off x="4293" y="2186"/>
              <a:ext cx="108" cy="18"/>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41" name="Rectangle 42">
              <a:extLst>
                <a:ext uri="{FF2B5EF4-FFF2-40B4-BE49-F238E27FC236}">
                  <a16:creationId xmlns:a16="http://schemas.microsoft.com/office/drawing/2014/main" xmlns="" id="{98BEC2DE-51AB-4C0A-8D6B-7E829A78D9B1}"/>
                </a:ext>
              </a:extLst>
            </p:cNvPr>
            <p:cNvSpPr>
              <a:spLocks noChangeArrowheads="1"/>
            </p:cNvSpPr>
            <p:nvPr/>
          </p:nvSpPr>
          <p:spPr bwMode="auto">
            <a:xfrm>
              <a:off x="4293" y="2304"/>
              <a:ext cx="108" cy="18"/>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42" name="Freeform 43">
              <a:extLst>
                <a:ext uri="{FF2B5EF4-FFF2-40B4-BE49-F238E27FC236}">
                  <a16:creationId xmlns:a16="http://schemas.microsoft.com/office/drawing/2014/main" xmlns="" id="{05A3ACF1-66FB-4369-A155-1EF43B79F179}"/>
                </a:ext>
              </a:extLst>
            </p:cNvPr>
            <p:cNvSpPr>
              <a:spLocks noEditPoints="1"/>
            </p:cNvSpPr>
            <p:nvPr/>
          </p:nvSpPr>
          <p:spPr bwMode="auto">
            <a:xfrm>
              <a:off x="4159" y="2390"/>
              <a:ext cx="80" cy="82"/>
            </a:xfrm>
            <a:custGeom>
              <a:avLst/>
              <a:gdLst>
                <a:gd name="T0" fmla="*/ 80 w 80"/>
                <a:gd name="T1" fmla="*/ 82 h 82"/>
                <a:gd name="T2" fmla="*/ 0 w 80"/>
                <a:gd name="T3" fmla="*/ 82 h 82"/>
                <a:gd name="T4" fmla="*/ 0 w 80"/>
                <a:gd name="T5" fmla="*/ 0 h 82"/>
                <a:gd name="T6" fmla="*/ 80 w 80"/>
                <a:gd name="T7" fmla="*/ 0 h 82"/>
                <a:gd name="T8" fmla="*/ 80 w 80"/>
                <a:gd name="T9" fmla="*/ 82 h 82"/>
                <a:gd name="T10" fmla="*/ 18 w 80"/>
                <a:gd name="T11" fmla="*/ 64 h 82"/>
                <a:gd name="T12" fmla="*/ 62 w 80"/>
                <a:gd name="T13" fmla="*/ 64 h 82"/>
                <a:gd name="T14" fmla="*/ 62 w 80"/>
                <a:gd name="T15" fmla="*/ 18 h 82"/>
                <a:gd name="T16" fmla="*/ 18 w 80"/>
                <a:gd name="T17" fmla="*/ 18 h 82"/>
                <a:gd name="T18" fmla="*/ 18 w 80"/>
                <a:gd name="T19"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2">
                  <a:moveTo>
                    <a:pt x="80" y="82"/>
                  </a:moveTo>
                  <a:lnTo>
                    <a:pt x="0" y="82"/>
                  </a:lnTo>
                  <a:lnTo>
                    <a:pt x="0" y="0"/>
                  </a:lnTo>
                  <a:lnTo>
                    <a:pt x="80" y="0"/>
                  </a:lnTo>
                  <a:lnTo>
                    <a:pt x="80" y="82"/>
                  </a:lnTo>
                  <a:close/>
                  <a:moveTo>
                    <a:pt x="18" y="64"/>
                  </a:moveTo>
                  <a:lnTo>
                    <a:pt x="62" y="64"/>
                  </a:lnTo>
                  <a:lnTo>
                    <a:pt x="62" y="18"/>
                  </a:lnTo>
                  <a:lnTo>
                    <a:pt x="18" y="18"/>
                  </a:lnTo>
                  <a:lnTo>
                    <a:pt x="18" y="64"/>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43" name="Rectangle 44">
              <a:extLst>
                <a:ext uri="{FF2B5EF4-FFF2-40B4-BE49-F238E27FC236}">
                  <a16:creationId xmlns:a16="http://schemas.microsoft.com/office/drawing/2014/main" xmlns="" id="{99F4B783-DDB9-4ED4-B35E-C056C6C70BF8}"/>
                </a:ext>
              </a:extLst>
            </p:cNvPr>
            <p:cNvSpPr>
              <a:spLocks noChangeArrowheads="1"/>
            </p:cNvSpPr>
            <p:nvPr/>
          </p:nvSpPr>
          <p:spPr bwMode="auto">
            <a:xfrm>
              <a:off x="4293" y="2422"/>
              <a:ext cx="200" cy="18"/>
            </a:xfrm>
            <a:prstGeom prst="rect">
              <a:avLst/>
            </a:prstGeom>
            <a:solidFill>
              <a:srgbClr val="C4C4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44" name="Freeform 45">
              <a:extLst>
                <a:ext uri="{FF2B5EF4-FFF2-40B4-BE49-F238E27FC236}">
                  <a16:creationId xmlns:a16="http://schemas.microsoft.com/office/drawing/2014/main" xmlns="" id="{0981E1F6-956B-47CA-A1D8-8459D7C20D37}"/>
                </a:ext>
              </a:extLst>
            </p:cNvPr>
            <p:cNvSpPr>
              <a:spLocks noEditPoints="1"/>
            </p:cNvSpPr>
            <p:nvPr/>
          </p:nvSpPr>
          <p:spPr bwMode="auto">
            <a:xfrm>
              <a:off x="4415" y="2090"/>
              <a:ext cx="336" cy="334"/>
            </a:xfrm>
            <a:custGeom>
              <a:avLst/>
              <a:gdLst>
                <a:gd name="T0" fmla="*/ 150 w 336"/>
                <a:gd name="T1" fmla="*/ 334 h 334"/>
                <a:gd name="T2" fmla="*/ 102 w 336"/>
                <a:gd name="T3" fmla="*/ 320 h 334"/>
                <a:gd name="T4" fmla="*/ 62 w 336"/>
                <a:gd name="T5" fmla="*/ 296 h 334"/>
                <a:gd name="T6" fmla="*/ 30 w 336"/>
                <a:gd name="T7" fmla="*/ 260 h 334"/>
                <a:gd name="T8" fmla="*/ 8 w 336"/>
                <a:gd name="T9" fmla="*/ 216 h 334"/>
                <a:gd name="T10" fmla="*/ 0 w 336"/>
                <a:gd name="T11" fmla="*/ 166 h 334"/>
                <a:gd name="T12" fmla="*/ 4 w 336"/>
                <a:gd name="T13" fmla="*/ 132 h 334"/>
                <a:gd name="T14" fmla="*/ 20 w 336"/>
                <a:gd name="T15" fmla="*/ 86 h 334"/>
                <a:gd name="T16" fmla="*/ 50 w 336"/>
                <a:gd name="T17" fmla="*/ 48 h 334"/>
                <a:gd name="T18" fmla="*/ 88 w 336"/>
                <a:gd name="T19" fmla="*/ 20 h 334"/>
                <a:gd name="T20" fmla="*/ 134 w 336"/>
                <a:gd name="T21" fmla="*/ 2 h 334"/>
                <a:gd name="T22" fmla="*/ 168 w 336"/>
                <a:gd name="T23" fmla="*/ 0 h 334"/>
                <a:gd name="T24" fmla="*/ 218 w 336"/>
                <a:gd name="T25" fmla="*/ 6 h 334"/>
                <a:gd name="T26" fmla="*/ 262 w 336"/>
                <a:gd name="T27" fmla="*/ 28 h 334"/>
                <a:gd name="T28" fmla="*/ 296 w 336"/>
                <a:gd name="T29" fmla="*/ 60 h 334"/>
                <a:gd name="T30" fmla="*/ 322 w 336"/>
                <a:gd name="T31" fmla="*/ 102 h 334"/>
                <a:gd name="T32" fmla="*/ 334 w 336"/>
                <a:gd name="T33" fmla="*/ 150 h 334"/>
                <a:gd name="T34" fmla="*/ 334 w 336"/>
                <a:gd name="T35" fmla="*/ 184 h 334"/>
                <a:gd name="T36" fmla="*/ 322 w 336"/>
                <a:gd name="T37" fmla="*/ 232 h 334"/>
                <a:gd name="T38" fmla="*/ 296 w 336"/>
                <a:gd name="T39" fmla="*/ 274 h 334"/>
                <a:gd name="T40" fmla="*/ 262 w 336"/>
                <a:gd name="T41" fmla="*/ 306 h 334"/>
                <a:gd name="T42" fmla="*/ 218 w 336"/>
                <a:gd name="T43" fmla="*/ 326 h 334"/>
                <a:gd name="T44" fmla="*/ 168 w 336"/>
                <a:gd name="T45" fmla="*/ 334 h 334"/>
                <a:gd name="T46" fmla="*/ 168 w 336"/>
                <a:gd name="T47" fmla="*/ 18 h 334"/>
                <a:gd name="T48" fmla="*/ 124 w 336"/>
                <a:gd name="T49" fmla="*/ 24 h 334"/>
                <a:gd name="T50" fmla="*/ 84 w 336"/>
                <a:gd name="T51" fmla="*/ 42 h 334"/>
                <a:gd name="T52" fmla="*/ 52 w 336"/>
                <a:gd name="T53" fmla="*/ 72 h 334"/>
                <a:gd name="T54" fmla="*/ 30 w 336"/>
                <a:gd name="T55" fmla="*/ 108 h 334"/>
                <a:gd name="T56" fmla="*/ 20 w 336"/>
                <a:gd name="T57" fmla="*/ 152 h 334"/>
                <a:gd name="T58" fmla="*/ 20 w 336"/>
                <a:gd name="T59" fmla="*/ 182 h 334"/>
                <a:gd name="T60" fmla="*/ 30 w 336"/>
                <a:gd name="T61" fmla="*/ 224 h 334"/>
                <a:gd name="T62" fmla="*/ 52 w 336"/>
                <a:gd name="T63" fmla="*/ 262 h 334"/>
                <a:gd name="T64" fmla="*/ 84 w 336"/>
                <a:gd name="T65" fmla="*/ 290 h 334"/>
                <a:gd name="T66" fmla="*/ 124 w 336"/>
                <a:gd name="T67" fmla="*/ 310 h 334"/>
                <a:gd name="T68" fmla="*/ 168 w 336"/>
                <a:gd name="T69" fmla="*/ 316 h 334"/>
                <a:gd name="T70" fmla="*/ 198 w 336"/>
                <a:gd name="T71" fmla="*/ 312 h 334"/>
                <a:gd name="T72" fmla="*/ 238 w 336"/>
                <a:gd name="T73" fmla="*/ 298 h 334"/>
                <a:gd name="T74" fmla="*/ 274 w 336"/>
                <a:gd name="T75" fmla="*/ 272 h 334"/>
                <a:gd name="T76" fmla="*/ 300 w 336"/>
                <a:gd name="T77" fmla="*/ 238 h 334"/>
                <a:gd name="T78" fmla="*/ 314 w 336"/>
                <a:gd name="T79" fmla="*/ 196 h 334"/>
                <a:gd name="T80" fmla="*/ 318 w 336"/>
                <a:gd name="T81" fmla="*/ 166 h 334"/>
                <a:gd name="T82" fmla="*/ 310 w 336"/>
                <a:gd name="T83" fmla="*/ 122 h 334"/>
                <a:gd name="T84" fmla="*/ 292 w 336"/>
                <a:gd name="T85" fmla="*/ 84 h 334"/>
                <a:gd name="T86" fmla="*/ 262 w 336"/>
                <a:gd name="T87" fmla="*/ 52 h 334"/>
                <a:gd name="T88" fmla="*/ 226 w 336"/>
                <a:gd name="T89" fmla="*/ 30 h 334"/>
                <a:gd name="T90" fmla="*/ 184 w 336"/>
                <a:gd name="T91" fmla="*/ 1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6" h="334">
                  <a:moveTo>
                    <a:pt x="168" y="334"/>
                  </a:moveTo>
                  <a:lnTo>
                    <a:pt x="168" y="334"/>
                  </a:lnTo>
                  <a:lnTo>
                    <a:pt x="150" y="334"/>
                  </a:lnTo>
                  <a:lnTo>
                    <a:pt x="134" y="330"/>
                  </a:lnTo>
                  <a:lnTo>
                    <a:pt x="118" y="326"/>
                  </a:lnTo>
                  <a:lnTo>
                    <a:pt x="102" y="320"/>
                  </a:lnTo>
                  <a:lnTo>
                    <a:pt x="88" y="314"/>
                  </a:lnTo>
                  <a:lnTo>
                    <a:pt x="74" y="306"/>
                  </a:lnTo>
                  <a:lnTo>
                    <a:pt x="62" y="296"/>
                  </a:lnTo>
                  <a:lnTo>
                    <a:pt x="50" y="284"/>
                  </a:lnTo>
                  <a:lnTo>
                    <a:pt x="38" y="274"/>
                  </a:lnTo>
                  <a:lnTo>
                    <a:pt x="30" y="260"/>
                  </a:lnTo>
                  <a:lnTo>
                    <a:pt x="20" y="246"/>
                  </a:lnTo>
                  <a:lnTo>
                    <a:pt x="14" y="232"/>
                  </a:lnTo>
                  <a:lnTo>
                    <a:pt x="8" y="216"/>
                  </a:lnTo>
                  <a:lnTo>
                    <a:pt x="4" y="200"/>
                  </a:lnTo>
                  <a:lnTo>
                    <a:pt x="2" y="184"/>
                  </a:lnTo>
                  <a:lnTo>
                    <a:pt x="0" y="166"/>
                  </a:lnTo>
                  <a:lnTo>
                    <a:pt x="0" y="166"/>
                  </a:lnTo>
                  <a:lnTo>
                    <a:pt x="2" y="150"/>
                  </a:lnTo>
                  <a:lnTo>
                    <a:pt x="4" y="132"/>
                  </a:lnTo>
                  <a:lnTo>
                    <a:pt x="8" y="116"/>
                  </a:lnTo>
                  <a:lnTo>
                    <a:pt x="14" y="102"/>
                  </a:lnTo>
                  <a:lnTo>
                    <a:pt x="20" y="86"/>
                  </a:lnTo>
                  <a:lnTo>
                    <a:pt x="30" y="74"/>
                  </a:lnTo>
                  <a:lnTo>
                    <a:pt x="38" y="60"/>
                  </a:lnTo>
                  <a:lnTo>
                    <a:pt x="50" y="48"/>
                  </a:lnTo>
                  <a:lnTo>
                    <a:pt x="62" y="38"/>
                  </a:lnTo>
                  <a:lnTo>
                    <a:pt x="74" y="28"/>
                  </a:lnTo>
                  <a:lnTo>
                    <a:pt x="88" y="20"/>
                  </a:lnTo>
                  <a:lnTo>
                    <a:pt x="102" y="12"/>
                  </a:lnTo>
                  <a:lnTo>
                    <a:pt x="118" y="6"/>
                  </a:lnTo>
                  <a:lnTo>
                    <a:pt x="134" y="2"/>
                  </a:lnTo>
                  <a:lnTo>
                    <a:pt x="150" y="0"/>
                  </a:lnTo>
                  <a:lnTo>
                    <a:pt x="168" y="0"/>
                  </a:lnTo>
                  <a:lnTo>
                    <a:pt x="168" y="0"/>
                  </a:lnTo>
                  <a:lnTo>
                    <a:pt x="184" y="0"/>
                  </a:lnTo>
                  <a:lnTo>
                    <a:pt x="202" y="2"/>
                  </a:lnTo>
                  <a:lnTo>
                    <a:pt x="218" y="6"/>
                  </a:lnTo>
                  <a:lnTo>
                    <a:pt x="232" y="12"/>
                  </a:lnTo>
                  <a:lnTo>
                    <a:pt x="248" y="20"/>
                  </a:lnTo>
                  <a:lnTo>
                    <a:pt x="262" y="28"/>
                  </a:lnTo>
                  <a:lnTo>
                    <a:pt x="274" y="38"/>
                  </a:lnTo>
                  <a:lnTo>
                    <a:pt x="286" y="48"/>
                  </a:lnTo>
                  <a:lnTo>
                    <a:pt x="296" y="60"/>
                  </a:lnTo>
                  <a:lnTo>
                    <a:pt x="306" y="74"/>
                  </a:lnTo>
                  <a:lnTo>
                    <a:pt x="314" y="86"/>
                  </a:lnTo>
                  <a:lnTo>
                    <a:pt x="322" y="102"/>
                  </a:lnTo>
                  <a:lnTo>
                    <a:pt x="328" y="116"/>
                  </a:lnTo>
                  <a:lnTo>
                    <a:pt x="332" y="132"/>
                  </a:lnTo>
                  <a:lnTo>
                    <a:pt x="334" y="150"/>
                  </a:lnTo>
                  <a:lnTo>
                    <a:pt x="336" y="166"/>
                  </a:lnTo>
                  <a:lnTo>
                    <a:pt x="336" y="166"/>
                  </a:lnTo>
                  <a:lnTo>
                    <a:pt x="334" y="184"/>
                  </a:lnTo>
                  <a:lnTo>
                    <a:pt x="332" y="200"/>
                  </a:lnTo>
                  <a:lnTo>
                    <a:pt x="328" y="216"/>
                  </a:lnTo>
                  <a:lnTo>
                    <a:pt x="322" y="232"/>
                  </a:lnTo>
                  <a:lnTo>
                    <a:pt x="314" y="246"/>
                  </a:lnTo>
                  <a:lnTo>
                    <a:pt x="306" y="260"/>
                  </a:lnTo>
                  <a:lnTo>
                    <a:pt x="296" y="274"/>
                  </a:lnTo>
                  <a:lnTo>
                    <a:pt x="286" y="284"/>
                  </a:lnTo>
                  <a:lnTo>
                    <a:pt x="274" y="296"/>
                  </a:lnTo>
                  <a:lnTo>
                    <a:pt x="262" y="306"/>
                  </a:lnTo>
                  <a:lnTo>
                    <a:pt x="248" y="314"/>
                  </a:lnTo>
                  <a:lnTo>
                    <a:pt x="232" y="320"/>
                  </a:lnTo>
                  <a:lnTo>
                    <a:pt x="218" y="326"/>
                  </a:lnTo>
                  <a:lnTo>
                    <a:pt x="202" y="330"/>
                  </a:lnTo>
                  <a:lnTo>
                    <a:pt x="184" y="334"/>
                  </a:lnTo>
                  <a:lnTo>
                    <a:pt x="168" y="334"/>
                  </a:lnTo>
                  <a:lnTo>
                    <a:pt x="168" y="334"/>
                  </a:lnTo>
                  <a:close/>
                  <a:moveTo>
                    <a:pt x="168" y="18"/>
                  </a:moveTo>
                  <a:lnTo>
                    <a:pt x="168" y="18"/>
                  </a:lnTo>
                  <a:lnTo>
                    <a:pt x="152" y="18"/>
                  </a:lnTo>
                  <a:lnTo>
                    <a:pt x="138" y="20"/>
                  </a:lnTo>
                  <a:lnTo>
                    <a:pt x="124" y="24"/>
                  </a:lnTo>
                  <a:lnTo>
                    <a:pt x="110" y="30"/>
                  </a:lnTo>
                  <a:lnTo>
                    <a:pt x="96" y="36"/>
                  </a:lnTo>
                  <a:lnTo>
                    <a:pt x="84" y="42"/>
                  </a:lnTo>
                  <a:lnTo>
                    <a:pt x="72" y="52"/>
                  </a:lnTo>
                  <a:lnTo>
                    <a:pt x="62" y="62"/>
                  </a:lnTo>
                  <a:lnTo>
                    <a:pt x="52" y="72"/>
                  </a:lnTo>
                  <a:lnTo>
                    <a:pt x="44" y="84"/>
                  </a:lnTo>
                  <a:lnTo>
                    <a:pt x="36" y="96"/>
                  </a:lnTo>
                  <a:lnTo>
                    <a:pt x="30" y="108"/>
                  </a:lnTo>
                  <a:lnTo>
                    <a:pt x="26" y="122"/>
                  </a:lnTo>
                  <a:lnTo>
                    <a:pt x="22" y="136"/>
                  </a:lnTo>
                  <a:lnTo>
                    <a:pt x="20" y="152"/>
                  </a:lnTo>
                  <a:lnTo>
                    <a:pt x="18" y="166"/>
                  </a:lnTo>
                  <a:lnTo>
                    <a:pt x="18" y="166"/>
                  </a:lnTo>
                  <a:lnTo>
                    <a:pt x="20" y="182"/>
                  </a:lnTo>
                  <a:lnTo>
                    <a:pt x="22" y="196"/>
                  </a:lnTo>
                  <a:lnTo>
                    <a:pt x="26" y="212"/>
                  </a:lnTo>
                  <a:lnTo>
                    <a:pt x="30" y="224"/>
                  </a:lnTo>
                  <a:lnTo>
                    <a:pt x="36" y="238"/>
                  </a:lnTo>
                  <a:lnTo>
                    <a:pt x="44" y="250"/>
                  </a:lnTo>
                  <a:lnTo>
                    <a:pt x="52" y="262"/>
                  </a:lnTo>
                  <a:lnTo>
                    <a:pt x="62" y="272"/>
                  </a:lnTo>
                  <a:lnTo>
                    <a:pt x="72" y="282"/>
                  </a:lnTo>
                  <a:lnTo>
                    <a:pt x="84" y="290"/>
                  </a:lnTo>
                  <a:lnTo>
                    <a:pt x="96" y="298"/>
                  </a:lnTo>
                  <a:lnTo>
                    <a:pt x="110" y="304"/>
                  </a:lnTo>
                  <a:lnTo>
                    <a:pt x="124" y="310"/>
                  </a:lnTo>
                  <a:lnTo>
                    <a:pt x="138" y="312"/>
                  </a:lnTo>
                  <a:lnTo>
                    <a:pt x="152" y="316"/>
                  </a:lnTo>
                  <a:lnTo>
                    <a:pt x="168" y="316"/>
                  </a:lnTo>
                  <a:lnTo>
                    <a:pt x="168" y="316"/>
                  </a:lnTo>
                  <a:lnTo>
                    <a:pt x="184" y="316"/>
                  </a:lnTo>
                  <a:lnTo>
                    <a:pt x="198" y="312"/>
                  </a:lnTo>
                  <a:lnTo>
                    <a:pt x="212" y="310"/>
                  </a:lnTo>
                  <a:lnTo>
                    <a:pt x="226" y="304"/>
                  </a:lnTo>
                  <a:lnTo>
                    <a:pt x="238" y="298"/>
                  </a:lnTo>
                  <a:lnTo>
                    <a:pt x="252" y="290"/>
                  </a:lnTo>
                  <a:lnTo>
                    <a:pt x="262" y="282"/>
                  </a:lnTo>
                  <a:lnTo>
                    <a:pt x="274" y="272"/>
                  </a:lnTo>
                  <a:lnTo>
                    <a:pt x="284" y="262"/>
                  </a:lnTo>
                  <a:lnTo>
                    <a:pt x="292" y="250"/>
                  </a:lnTo>
                  <a:lnTo>
                    <a:pt x="300" y="238"/>
                  </a:lnTo>
                  <a:lnTo>
                    <a:pt x="306" y="224"/>
                  </a:lnTo>
                  <a:lnTo>
                    <a:pt x="310" y="212"/>
                  </a:lnTo>
                  <a:lnTo>
                    <a:pt x="314" y="196"/>
                  </a:lnTo>
                  <a:lnTo>
                    <a:pt x="316" y="182"/>
                  </a:lnTo>
                  <a:lnTo>
                    <a:pt x="318" y="166"/>
                  </a:lnTo>
                  <a:lnTo>
                    <a:pt x="318" y="166"/>
                  </a:lnTo>
                  <a:lnTo>
                    <a:pt x="316" y="152"/>
                  </a:lnTo>
                  <a:lnTo>
                    <a:pt x="314" y="136"/>
                  </a:lnTo>
                  <a:lnTo>
                    <a:pt x="310" y="122"/>
                  </a:lnTo>
                  <a:lnTo>
                    <a:pt x="306" y="108"/>
                  </a:lnTo>
                  <a:lnTo>
                    <a:pt x="300" y="96"/>
                  </a:lnTo>
                  <a:lnTo>
                    <a:pt x="292" y="84"/>
                  </a:lnTo>
                  <a:lnTo>
                    <a:pt x="284" y="72"/>
                  </a:lnTo>
                  <a:lnTo>
                    <a:pt x="274" y="62"/>
                  </a:lnTo>
                  <a:lnTo>
                    <a:pt x="262" y="52"/>
                  </a:lnTo>
                  <a:lnTo>
                    <a:pt x="252" y="42"/>
                  </a:lnTo>
                  <a:lnTo>
                    <a:pt x="238" y="36"/>
                  </a:lnTo>
                  <a:lnTo>
                    <a:pt x="226" y="30"/>
                  </a:lnTo>
                  <a:lnTo>
                    <a:pt x="212" y="24"/>
                  </a:lnTo>
                  <a:lnTo>
                    <a:pt x="198" y="20"/>
                  </a:lnTo>
                  <a:lnTo>
                    <a:pt x="184" y="18"/>
                  </a:lnTo>
                  <a:lnTo>
                    <a:pt x="168" y="18"/>
                  </a:lnTo>
                  <a:lnTo>
                    <a:pt x="168" y="18"/>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45" name="Freeform 46">
              <a:extLst>
                <a:ext uri="{FF2B5EF4-FFF2-40B4-BE49-F238E27FC236}">
                  <a16:creationId xmlns:a16="http://schemas.microsoft.com/office/drawing/2014/main" xmlns="" id="{DF043BA2-2D6F-4E42-8C98-91C7C2410914}"/>
                </a:ext>
              </a:extLst>
            </p:cNvPr>
            <p:cNvSpPr>
              <a:spLocks/>
            </p:cNvSpPr>
            <p:nvPr/>
          </p:nvSpPr>
          <p:spPr bwMode="auto">
            <a:xfrm>
              <a:off x="4479" y="2184"/>
              <a:ext cx="208" cy="146"/>
            </a:xfrm>
            <a:custGeom>
              <a:avLst/>
              <a:gdLst>
                <a:gd name="T0" fmla="*/ 74 w 208"/>
                <a:gd name="T1" fmla="*/ 146 h 146"/>
                <a:gd name="T2" fmla="*/ 0 w 208"/>
                <a:gd name="T3" fmla="*/ 72 h 146"/>
                <a:gd name="T4" fmla="*/ 12 w 208"/>
                <a:gd name="T5" fmla="*/ 58 h 146"/>
                <a:gd name="T6" fmla="*/ 74 w 208"/>
                <a:gd name="T7" fmla="*/ 120 h 146"/>
                <a:gd name="T8" fmla="*/ 196 w 208"/>
                <a:gd name="T9" fmla="*/ 0 h 146"/>
                <a:gd name="T10" fmla="*/ 208 w 208"/>
                <a:gd name="T11" fmla="*/ 12 h 146"/>
                <a:gd name="T12" fmla="*/ 74 w 208"/>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208" h="146">
                  <a:moveTo>
                    <a:pt x="74" y="146"/>
                  </a:moveTo>
                  <a:lnTo>
                    <a:pt x="0" y="72"/>
                  </a:lnTo>
                  <a:lnTo>
                    <a:pt x="12" y="58"/>
                  </a:lnTo>
                  <a:lnTo>
                    <a:pt x="74" y="120"/>
                  </a:lnTo>
                  <a:lnTo>
                    <a:pt x="196" y="0"/>
                  </a:lnTo>
                  <a:lnTo>
                    <a:pt x="208" y="12"/>
                  </a:lnTo>
                  <a:lnTo>
                    <a:pt x="74" y="146"/>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46" name="Freeform 47">
              <a:extLst>
                <a:ext uri="{FF2B5EF4-FFF2-40B4-BE49-F238E27FC236}">
                  <a16:creationId xmlns:a16="http://schemas.microsoft.com/office/drawing/2014/main" xmlns="" id="{3B20E9EA-0210-4EB0-B695-CE5EA1BAB854}"/>
                </a:ext>
              </a:extLst>
            </p:cNvPr>
            <p:cNvSpPr>
              <a:spLocks/>
            </p:cNvSpPr>
            <p:nvPr/>
          </p:nvSpPr>
          <p:spPr bwMode="auto">
            <a:xfrm>
              <a:off x="4457" y="1908"/>
              <a:ext cx="104" cy="148"/>
            </a:xfrm>
            <a:custGeom>
              <a:avLst/>
              <a:gdLst>
                <a:gd name="T0" fmla="*/ 104 w 104"/>
                <a:gd name="T1" fmla="*/ 148 h 148"/>
                <a:gd name="T2" fmla="*/ 86 w 104"/>
                <a:gd name="T3" fmla="*/ 148 h 148"/>
                <a:gd name="T4" fmla="*/ 86 w 104"/>
                <a:gd name="T5" fmla="*/ 18 h 148"/>
                <a:gd name="T6" fmla="*/ 0 w 104"/>
                <a:gd name="T7" fmla="*/ 18 h 148"/>
                <a:gd name="T8" fmla="*/ 0 w 104"/>
                <a:gd name="T9" fmla="*/ 0 h 148"/>
                <a:gd name="T10" fmla="*/ 104 w 104"/>
                <a:gd name="T11" fmla="*/ 0 h 148"/>
                <a:gd name="T12" fmla="*/ 104 w 104"/>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104" h="148">
                  <a:moveTo>
                    <a:pt x="104" y="148"/>
                  </a:moveTo>
                  <a:lnTo>
                    <a:pt x="86" y="148"/>
                  </a:lnTo>
                  <a:lnTo>
                    <a:pt x="86" y="18"/>
                  </a:lnTo>
                  <a:lnTo>
                    <a:pt x="0" y="18"/>
                  </a:lnTo>
                  <a:lnTo>
                    <a:pt x="0" y="0"/>
                  </a:lnTo>
                  <a:lnTo>
                    <a:pt x="104" y="0"/>
                  </a:lnTo>
                  <a:lnTo>
                    <a:pt x="104" y="148"/>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47" name="Freeform 48">
              <a:extLst>
                <a:ext uri="{FF2B5EF4-FFF2-40B4-BE49-F238E27FC236}">
                  <a16:creationId xmlns:a16="http://schemas.microsoft.com/office/drawing/2014/main" xmlns="" id="{5DA6C3B4-D0C3-4461-A5AB-C97EBFF44216}"/>
                </a:ext>
              </a:extLst>
            </p:cNvPr>
            <p:cNvSpPr>
              <a:spLocks/>
            </p:cNvSpPr>
            <p:nvPr/>
          </p:nvSpPr>
          <p:spPr bwMode="auto">
            <a:xfrm>
              <a:off x="4091" y="1908"/>
              <a:ext cx="470" cy="622"/>
            </a:xfrm>
            <a:custGeom>
              <a:avLst/>
              <a:gdLst>
                <a:gd name="T0" fmla="*/ 470 w 470"/>
                <a:gd name="T1" fmla="*/ 622 h 622"/>
                <a:gd name="T2" fmla="*/ 0 w 470"/>
                <a:gd name="T3" fmla="*/ 622 h 622"/>
                <a:gd name="T4" fmla="*/ 0 w 470"/>
                <a:gd name="T5" fmla="*/ 0 h 622"/>
                <a:gd name="T6" fmla="*/ 104 w 470"/>
                <a:gd name="T7" fmla="*/ 0 h 622"/>
                <a:gd name="T8" fmla="*/ 104 w 470"/>
                <a:gd name="T9" fmla="*/ 18 h 622"/>
                <a:gd name="T10" fmla="*/ 18 w 470"/>
                <a:gd name="T11" fmla="*/ 18 h 622"/>
                <a:gd name="T12" fmla="*/ 18 w 470"/>
                <a:gd name="T13" fmla="*/ 604 h 622"/>
                <a:gd name="T14" fmla="*/ 452 w 470"/>
                <a:gd name="T15" fmla="*/ 604 h 622"/>
                <a:gd name="T16" fmla="*/ 452 w 470"/>
                <a:gd name="T17" fmla="*/ 546 h 622"/>
                <a:gd name="T18" fmla="*/ 470 w 470"/>
                <a:gd name="T19" fmla="*/ 546 h 622"/>
                <a:gd name="T20" fmla="*/ 470 w 470"/>
                <a:gd name="T21" fmla="*/ 62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622">
                  <a:moveTo>
                    <a:pt x="470" y="622"/>
                  </a:moveTo>
                  <a:lnTo>
                    <a:pt x="0" y="622"/>
                  </a:lnTo>
                  <a:lnTo>
                    <a:pt x="0" y="0"/>
                  </a:lnTo>
                  <a:lnTo>
                    <a:pt x="104" y="0"/>
                  </a:lnTo>
                  <a:lnTo>
                    <a:pt x="104" y="18"/>
                  </a:lnTo>
                  <a:lnTo>
                    <a:pt x="18" y="18"/>
                  </a:lnTo>
                  <a:lnTo>
                    <a:pt x="18" y="604"/>
                  </a:lnTo>
                  <a:lnTo>
                    <a:pt x="452" y="604"/>
                  </a:lnTo>
                  <a:lnTo>
                    <a:pt x="452" y="546"/>
                  </a:lnTo>
                  <a:lnTo>
                    <a:pt x="470" y="546"/>
                  </a:lnTo>
                  <a:lnTo>
                    <a:pt x="470" y="622"/>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grpSp>
      <p:cxnSp>
        <p:nvCxnSpPr>
          <p:cNvPr id="48" name="Straight Connector 47">
            <a:extLst>
              <a:ext uri="{FF2B5EF4-FFF2-40B4-BE49-F238E27FC236}">
                <a16:creationId xmlns:a16="http://schemas.microsoft.com/office/drawing/2014/main" xmlns="" id="{08B960DD-47B1-486D-8BF9-DEADA7C542BB}"/>
              </a:ext>
            </a:extLst>
          </p:cNvPr>
          <p:cNvCxnSpPr>
            <a:cxnSpLocks/>
          </p:cNvCxnSpPr>
          <p:nvPr/>
        </p:nvCxnSpPr>
        <p:spPr>
          <a:xfrm>
            <a:off x="3058927" y="2056688"/>
            <a:ext cx="0" cy="2037289"/>
          </a:xfrm>
          <a:prstGeom prst="line">
            <a:avLst/>
          </a:prstGeom>
          <a:ln w="9525">
            <a:solidFill>
              <a:srgbClr val="747480"/>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AA16EE14-4A63-45C2-A3C4-42619FC29D13}"/>
              </a:ext>
            </a:extLst>
          </p:cNvPr>
          <p:cNvCxnSpPr/>
          <p:nvPr/>
        </p:nvCxnSpPr>
        <p:spPr>
          <a:xfrm>
            <a:off x="5874570" y="2056688"/>
            <a:ext cx="0" cy="2037289"/>
          </a:xfrm>
          <a:prstGeom prst="line">
            <a:avLst/>
          </a:prstGeom>
          <a:ln w="9525">
            <a:solidFill>
              <a:srgbClr val="747480"/>
            </a:solidFil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641166E0-093D-4668-89C1-4317386B391E}"/>
              </a:ext>
            </a:extLst>
          </p:cNvPr>
          <p:cNvCxnSpPr/>
          <p:nvPr/>
        </p:nvCxnSpPr>
        <p:spPr>
          <a:xfrm>
            <a:off x="8895744" y="2056688"/>
            <a:ext cx="0" cy="2037289"/>
          </a:xfrm>
          <a:prstGeom prst="line">
            <a:avLst/>
          </a:prstGeom>
          <a:ln w="9525">
            <a:solidFill>
              <a:srgbClr val="747480"/>
            </a:solidFill>
            <a:tailEnd type="non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9C724FED-CB44-4B46-AA18-4567EFA53B62}"/>
              </a:ext>
            </a:extLst>
          </p:cNvPr>
          <p:cNvSpPr txBox="1">
            <a:spLocks/>
          </p:cNvSpPr>
          <p:nvPr/>
        </p:nvSpPr>
        <p:spPr>
          <a:xfrm>
            <a:off x="430977" y="3580973"/>
            <a:ext cx="2156036" cy="760194"/>
          </a:xfrm>
          <a:prstGeom prst="rect">
            <a:avLst/>
          </a:prstGeom>
          <a:noFill/>
        </p:spPr>
        <p:txBody>
          <a:bodyPr wrap="square" lIns="0" tIns="27418" rIns="0" bIns="0" rtlCol="0">
            <a:spAutoFit/>
          </a:bodyPr>
          <a:lstStyle/>
          <a:p>
            <a:pPr algn="ctr">
              <a:lnSpc>
                <a:spcPct val="85000"/>
              </a:lnSpc>
              <a:spcAft>
                <a:spcPts val="450"/>
              </a:spcAft>
              <a:buClr>
                <a:schemeClr val="accent2"/>
              </a:buClr>
              <a:buSzPct val="70000"/>
            </a:pPr>
            <a:r>
              <a:rPr lang="en-AU" sz="1400">
                <a:solidFill>
                  <a:schemeClr val="bg1"/>
                </a:solidFill>
                <a:latin typeface="EYInterstate Light" panose="02000506000000020004" pitchFamily="2" charset="0"/>
              </a:rPr>
              <a:t>Identify the right stakeholders. Ask questions. Build an opportunity pipeline</a:t>
            </a:r>
            <a:endParaRPr lang="en-AU" sz="1400" dirty="0">
              <a:solidFill>
                <a:schemeClr val="bg1"/>
              </a:solidFill>
              <a:latin typeface="EYInterstate Light" panose="02000506000000020004" pitchFamily="2" charset="0"/>
            </a:endParaRPr>
          </a:p>
        </p:txBody>
      </p:sp>
      <p:sp>
        <p:nvSpPr>
          <p:cNvPr id="52" name="TextBox 51">
            <a:extLst>
              <a:ext uri="{FF2B5EF4-FFF2-40B4-BE49-F238E27FC236}">
                <a16:creationId xmlns:a16="http://schemas.microsoft.com/office/drawing/2014/main" xmlns="" id="{76069440-5462-4AB9-A13C-1BCDD8516110}"/>
              </a:ext>
            </a:extLst>
          </p:cNvPr>
          <p:cNvSpPr txBox="1">
            <a:spLocks/>
          </p:cNvSpPr>
          <p:nvPr/>
        </p:nvSpPr>
        <p:spPr>
          <a:xfrm>
            <a:off x="3444563" y="3580973"/>
            <a:ext cx="2015356" cy="1007441"/>
          </a:xfrm>
          <a:prstGeom prst="rect">
            <a:avLst/>
          </a:prstGeom>
          <a:noFill/>
        </p:spPr>
        <p:txBody>
          <a:bodyPr wrap="square" lIns="0" tIns="27418" rIns="0" bIns="0" rtlCol="0">
            <a:spAutoFit/>
          </a:bodyPr>
          <a:lstStyle/>
          <a:p>
            <a:pPr algn="ctr">
              <a:lnSpc>
                <a:spcPct val="85000"/>
              </a:lnSpc>
              <a:spcAft>
                <a:spcPts val="450"/>
              </a:spcAft>
              <a:buClr>
                <a:schemeClr val="accent2"/>
              </a:buClr>
              <a:buSzPct val="70000"/>
            </a:pPr>
            <a:r>
              <a:rPr lang="en-AU" sz="1400">
                <a:solidFill>
                  <a:schemeClr val="bg1"/>
                </a:solidFill>
                <a:latin typeface="EYInterstate Light" panose="02000506000000020004" pitchFamily="2" charset="0"/>
              </a:rPr>
              <a:t>Be proactive. Plan for success. Optimise. Identify and manage gaps</a:t>
            </a:r>
          </a:p>
          <a:p>
            <a:pPr algn="ctr">
              <a:lnSpc>
                <a:spcPct val="85000"/>
              </a:lnSpc>
              <a:spcAft>
                <a:spcPts val="450"/>
              </a:spcAft>
              <a:buClr>
                <a:schemeClr val="accent2"/>
              </a:buClr>
              <a:buSzPct val="70000"/>
            </a:pPr>
            <a:endParaRPr lang="en-IN" sz="1400" dirty="0">
              <a:solidFill>
                <a:schemeClr val="bg1"/>
              </a:solidFill>
              <a:latin typeface="EYInterstate Light" panose="02000506000000020004" pitchFamily="2" charset="0"/>
            </a:endParaRPr>
          </a:p>
        </p:txBody>
      </p:sp>
      <p:sp>
        <p:nvSpPr>
          <p:cNvPr id="53" name="TextBox 52">
            <a:extLst>
              <a:ext uri="{FF2B5EF4-FFF2-40B4-BE49-F238E27FC236}">
                <a16:creationId xmlns:a16="http://schemas.microsoft.com/office/drawing/2014/main" xmlns="" id="{CCE2B29F-55F5-4220-8827-0728DB128457}"/>
              </a:ext>
            </a:extLst>
          </p:cNvPr>
          <p:cNvSpPr txBox="1">
            <a:spLocks/>
          </p:cNvSpPr>
          <p:nvPr/>
        </p:nvSpPr>
        <p:spPr>
          <a:xfrm>
            <a:off x="6289222" y="3580973"/>
            <a:ext cx="2216402" cy="760194"/>
          </a:xfrm>
          <a:prstGeom prst="rect">
            <a:avLst/>
          </a:prstGeom>
          <a:noFill/>
        </p:spPr>
        <p:txBody>
          <a:bodyPr wrap="square" lIns="0" tIns="27418" rIns="0" bIns="0" rtlCol="0">
            <a:spAutoFit/>
          </a:bodyPr>
          <a:lstStyle/>
          <a:p>
            <a:pPr algn="ctr">
              <a:lnSpc>
                <a:spcPct val="85000"/>
              </a:lnSpc>
              <a:spcAft>
                <a:spcPts val="450"/>
              </a:spcAft>
              <a:buClr>
                <a:schemeClr val="accent2"/>
              </a:buClr>
              <a:buSzPct val="70000"/>
            </a:pPr>
            <a:r>
              <a:rPr lang="en-AU" sz="1400">
                <a:solidFill>
                  <a:schemeClr val="bg1"/>
                </a:solidFill>
                <a:latin typeface="EYInterstate Light" panose="02000506000000020004" pitchFamily="2" charset="0"/>
              </a:rPr>
              <a:t>Ensure alignment with program requirements. Ensure you address all the requirements</a:t>
            </a:r>
            <a:endParaRPr lang="en-AU" sz="1400" dirty="0">
              <a:solidFill>
                <a:schemeClr val="bg1"/>
              </a:solidFill>
              <a:latin typeface="EYInterstate Light" panose="02000506000000020004" pitchFamily="2" charset="0"/>
            </a:endParaRPr>
          </a:p>
        </p:txBody>
      </p:sp>
      <p:sp>
        <p:nvSpPr>
          <p:cNvPr id="54" name="TextBox 53">
            <a:extLst>
              <a:ext uri="{FF2B5EF4-FFF2-40B4-BE49-F238E27FC236}">
                <a16:creationId xmlns:a16="http://schemas.microsoft.com/office/drawing/2014/main" xmlns="" id="{8CA8FEFB-7A27-43B7-B7CF-701D539AD7BA}"/>
              </a:ext>
            </a:extLst>
          </p:cNvPr>
          <p:cNvSpPr txBox="1">
            <a:spLocks/>
          </p:cNvSpPr>
          <p:nvPr/>
        </p:nvSpPr>
        <p:spPr>
          <a:xfrm>
            <a:off x="9500151" y="3580973"/>
            <a:ext cx="1744884" cy="760194"/>
          </a:xfrm>
          <a:prstGeom prst="rect">
            <a:avLst/>
          </a:prstGeom>
          <a:noFill/>
        </p:spPr>
        <p:txBody>
          <a:bodyPr wrap="square" lIns="0" tIns="27418" rIns="0" bIns="0" rtlCol="0">
            <a:spAutoFit/>
          </a:bodyPr>
          <a:lstStyle/>
          <a:p>
            <a:pPr algn="ctr">
              <a:lnSpc>
                <a:spcPct val="85000"/>
              </a:lnSpc>
              <a:spcAft>
                <a:spcPts val="450"/>
              </a:spcAft>
              <a:buClr>
                <a:schemeClr val="accent2"/>
              </a:buClr>
              <a:buSzPct val="70000"/>
            </a:pPr>
            <a:r>
              <a:rPr lang="en-AU" sz="1400">
                <a:solidFill>
                  <a:schemeClr val="bg1"/>
                </a:solidFill>
                <a:latin typeface="EYInterstate Light" panose="02000506000000020004" pitchFamily="2" charset="0"/>
              </a:rPr>
              <a:t>Commit to achievable contractual terms and deliverables. Account for risk</a:t>
            </a:r>
            <a:endParaRPr lang="en-AU" sz="1400" dirty="0">
              <a:solidFill>
                <a:schemeClr val="bg1"/>
              </a:solidFill>
              <a:latin typeface="EYInterstate Light" panose="02000506000000020004" pitchFamily="2" charset="0"/>
            </a:endParaRPr>
          </a:p>
        </p:txBody>
      </p:sp>
      <p:grpSp>
        <p:nvGrpSpPr>
          <p:cNvPr id="55" name="Group 4">
            <a:extLst>
              <a:ext uri="{FF2B5EF4-FFF2-40B4-BE49-F238E27FC236}">
                <a16:creationId xmlns:a16="http://schemas.microsoft.com/office/drawing/2014/main" xmlns="" id="{85B949FC-A8CB-4271-8563-6575FCD624A0}"/>
              </a:ext>
            </a:extLst>
          </p:cNvPr>
          <p:cNvGrpSpPr>
            <a:grpSpLocks noChangeAspect="1"/>
          </p:cNvGrpSpPr>
          <p:nvPr/>
        </p:nvGrpSpPr>
        <p:grpSpPr bwMode="auto">
          <a:xfrm>
            <a:off x="9978107" y="2115310"/>
            <a:ext cx="942484" cy="1079600"/>
            <a:chOff x="5990" y="1685"/>
            <a:chExt cx="792" cy="900"/>
          </a:xfrm>
          <a:solidFill>
            <a:schemeClr val="bg1"/>
          </a:solidFill>
        </p:grpSpPr>
        <p:sp>
          <p:nvSpPr>
            <p:cNvPr id="56" name="Freeform 5">
              <a:extLst>
                <a:ext uri="{FF2B5EF4-FFF2-40B4-BE49-F238E27FC236}">
                  <a16:creationId xmlns:a16="http://schemas.microsoft.com/office/drawing/2014/main" xmlns="" id="{F8C0888C-8676-4DD4-B1EC-B24437297568}"/>
                </a:ext>
              </a:extLst>
            </p:cNvPr>
            <p:cNvSpPr>
              <a:spLocks noEditPoints="1"/>
            </p:cNvSpPr>
            <p:nvPr/>
          </p:nvSpPr>
          <p:spPr bwMode="auto">
            <a:xfrm>
              <a:off x="6414" y="2155"/>
              <a:ext cx="368" cy="367"/>
            </a:xfrm>
            <a:custGeom>
              <a:avLst/>
              <a:gdLst>
                <a:gd name="T0" fmla="*/ 150 w 368"/>
                <a:gd name="T1" fmla="*/ 367 h 367"/>
                <a:gd name="T2" fmla="*/ 144 w 368"/>
                <a:gd name="T3" fmla="*/ 319 h 367"/>
                <a:gd name="T4" fmla="*/ 115 w 368"/>
                <a:gd name="T5" fmla="*/ 306 h 367"/>
                <a:gd name="T6" fmla="*/ 28 w 368"/>
                <a:gd name="T7" fmla="*/ 289 h 367"/>
                <a:gd name="T8" fmla="*/ 61 w 368"/>
                <a:gd name="T9" fmla="*/ 252 h 367"/>
                <a:gd name="T10" fmla="*/ 48 w 368"/>
                <a:gd name="T11" fmla="*/ 224 h 367"/>
                <a:gd name="T12" fmla="*/ 0 w 368"/>
                <a:gd name="T13" fmla="*/ 150 h 367"/>
                <a:gd name="T14" fmla="*/ 48 w 368"/>
                <a:gd name="T15" fmla="*/ 143 h 367"/>
                <a:gd name="T16" fmla="*/ 61 w 368"/>
                <a:gd name="T17" fmla="*/ 115 h 367"/>
                <a:gd name="T18" fmla="*/ 78 w 368"/>
                <a:gd name="T19" fmla="*/ 28 h 367"/>
                <a:gd name="T20" fmla="*/ 115 w 368"/>
                <a:gd name="T21" fmla="*/ 60 h 367"/>
                <a:gd name="T22" fmla="*/ 144 w 368"/>
                <a:gd name="T23" fmla="*/ 47 h 367"/>
                <a:gd name="T24" fmla="*/ 218 w 368"/>
                <a:gd name="T25" fmla="*/ 0 h 367"/>
                <a:gd name="T26" fmla="*/ 224 w 368"/>
                <a:gd name="T27" fmla="*/ 47 h 367"/>
                <a:gd name="T28" fmla="*/ 253 w 368"/>
                <a:gd name="T29" fmla="*/ 60 h 367"/>
                <a:gd name="T30" fmla="*/ 340 w 368"/>
                <a:gd name="T31" fmla="*/ 78 h 367"/>
                <a:gd name="T32" fmla="*/ 307 w 368"/>
                <a:gd name="T33" fmla="*/ 115 h 367"/>
                <a:gd name="T34" fmla="*/ 320 w 368"/>
                <a:gd name="T35" fmla="*/ 143 h 367"/>
                <a:gd name="T36" fmla="*/ 368 w 368"/>
                <a:gd name="T37" fmla="*/ 217 h 367"/>
                <a:gd name="T38" fmla="*/ 320 w 368"/>
                <a:gd name="T39" fmla="*/ 224 h 367"/>
                <a:gd name="T40" fmla="*/ 307 w 368"/>
                <a:gd name="T41" fmla="*/ 252 h 367"/>
                <a:gd name="T42" fmla="*/ 290 w 368"/>
                <a:gd name="T43" fmla="*/ 339 h 367"/>
                <a:gd name="T44" fmla="*/ 253 w 368"/>
                <a:gd name="T45" fmla="*/ 306 h 367"/>
                <a:gd name="T46" fmla="*/ 224 w 368"/>
                <a:gd name="T47" fmla="*/ 319 h 367"/>
                <a:gd name="T48" fmla="*/ 218 w 368"/>
                <a:gd name="T49" fmla="*/ 367 h 367"/>
                <a:gd name="T50" fmla="*/ 168 w 368"/>
                <a:gd name="T51" fmla="*/ 347 h 367"/>
                <a:gd name="T52" fmla="*/ 205 w 368"/>
                <a:gd name="T53" fmla="*/ 304 h 367"/>
                <a:gd name="T54" fmla="*/ 213 w 368"/>
                <a:gd name="T55" fmla="*/ 302 h 367"/>
                <a:gd name="T56" fmla="*/ 248 w 368"/>
                <a:gd name="T57" fmla="*/ 287 h 367"/>
                <a:gd name="T58" fmla="*/ 290 w 368"/>
                <a:gd name="T59" fmla="*/ 313 h 367"/>
                <a:gd name="T60" fmla="*/ 283 w 368"/>
                <a:gd name="T61" fmla="*/ 252 h 367"/>
                <a:gd name="T62" fmla="*/ 287 w 368"/>
                <a:gd name="T63" fmla="*/ 247 h 367"/>
                <a:gd name="T64" fmla="*/ 303 w 368"/>
                <a:gd name="T65" fmla="*/ 210 h 367"/>
                <a:gd name="T66" fmla="*/ 348 w 368"/>
                <a:gd name="T67" fmla="*/ 200 h 367"/>
                <a:gd name="T68" fmla="*/ 305 w 368"/>
                <a:gd name="T69" fmla="*/ 163 h 367"/>
                <a:gd name="T70" fmla="*/ 303 w 368"/>
                <a:gd name="T71" fmla="*/ 156 h 367"/>
                <a:gd name="T72" fmla="*/ 287 w 368"/>
                <a:gd name="T73" fmla="*/ 119 h 367"/>
                <a:gd name="T74" fmla="*/ 314 w 368"/>
                <a:gd name="T75" fmla="*/ 78 h 367"/>
                <a:gd name="T76" fmla="*/ 255 w 368"/>
                <a:gd name="T77" fmla="*/ 84 h 367"/>
                <a:gd name="T78" fmla="*/ 248 w 368"/>
                <a:gd name="T79" fmla="*/ 80 h 367"/>
                <a:gd name="T80" fmla="*/ 213 w 368"/>
                <a:gd name="T81" fmla="*/ 65 h 367"/>
                <a:gd name="T82" fmla="*/ 200 w 368"/>
                <a:gd name="T83" fmla="*/ 19 h 367"/>
                <a:gd name="T84" fmla="*/ 163 w 368"/>
                <a:gd name="T85" fmla="*/ 65 h 367"/>
                <a:gd name="T86" fmla="*/ 157 w 368"/>
                <a:gd name="T87" fmla="*/ 65 h 367"/>
                <a:gd name="T88" fmla="*/ 120 w 368"/>
                <a:gd name="T89" fmla="*/ 80 h 367"/>
                <a:gd name="T90" fmla="*/ 81 w 368"/>
                <a:gd name="T91" fmla="*/ 56 h 367"/>
                <a:gd name="T92" fmla="*/ 85 w 368"/>
                <a:gd name="T93" fmla="*/ 115 h 367"/>
                <a:gd name="T94" fmla="*/ 81 w 368"/>
                <a:gd name="T95" fmla="*/ 119 h 367"/>
                <a:gd name="T96" fmla="*/ 65 w 368"/>
                <a:gd name="T97" fmla="*/ 156 h 367"/>
                <a:gd name="T98" fmla="*/ 20 w 368"/>
                <a:gd name="T99" fmla="*/ 167 h 367"/>
                <a:gd name="T100" fmla="*/ 65 w 368"/>
                <a:gd name="T101" fmla="*/ 204 h 367"/>
                <a:gd name="T102" fmla="*/ 65 w 368"/>
                <a:gd name="T103" fmla="*/ 210 h 367"/>
                <a:gd name="T104" fmla="*/ 81 w 368"/>
                <a:gd name="T105" fmla="*/ 247 h 367"/>
                <a:gd name="T106" fmla="*/ 57 w 368"/>
                <a:gd name="T107" fmla="*/ 289 h 367"/>
                <a:gd name="T108" fmla="*/ 115 w 368"/>
                <a:gd name="T109" fmla="*/ 282 h 367"/>
                <a:gd name="T110" fmla="*/ 120 w 368"/>
                <a:gd name="T111" fmla="*/ 287 h 367"/>
                <a:gd name="T112" fmla="*/ 157 w 368"/>
                <a:gd name="T113" fmla="*/ 302 h 367"/>
                <a:gd name="T114" fmla="*/ 168 w 368"/>
                <a:gd name="T115" fmla="*/ 347 h 367"/>
                <a:gd name="T116" fmla="*/ 168 w 368"/>
                <a:gd name="T117" fmla="*/ 347 h 367"/>
                <a:gd name="T118" fmla="*/ 359 w 368"/>
                <a:gd name="T119" fmla="*/ 208 h 367"/>
                <a:gd name="T120" fmla="*/ 359 w 368"/>
                <a:gd name="T121" fmla="*/ 208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8" h="367">
                  <a:moveTo>
                    <a:pt x="218" y="367"/>
                  </a:moveTo>
                  <a:lnTo>
                    <a:pt x="150" y="367"/>
                  </a:lnTo>
                  <a:lnTo>
                    <a:pt x="144" y="319"/>
                  </a:lnTo>
                  <a:lnTo>
                    <a:pt x="144" y="319"/>
                  </a:lnTo>
                  <a:lnTo>
                    <a:pt x="131" y="313"/>
                  </a:lnTo>
                  <a:lnTo>
                    <a:pt x="115" y="306"/>
                  </a:lnTo>
                  <a:lnTo>
                    <a:pt x="78" y="339"/>
                  </a:lnTo>
                  <a:lnTo>
                    <a:pt x="28" y="289"/>
                  </a:lnTo>
                  <a:lnTo>
                    <a:pt x="61" y="252"/>
                  </a:lnTo>
                  <a:lnTo>
                    <a:pt x="61" y="252"/>
                  </a:lnTo>
                  <a:lnTo>
                    <a:pt x="55" y="237"/>
                  </a:lnTo>
                  <a:lnTo>
                    <a:pt x="48" y="224"/>
                  </a:lnTo>
                  <a:lnTo>
                    <a:pt x="0" y="217"/>
                  </a:lnTo>
                  <a:lnTo>
                    <a:pt x="0" y="150"/>
                  </a:lnTo>
                  <a:lnTo>
                    <a:pt x="48" y="143"/>
                  </a:lnTo>
                  <a:lnTo>
                    <a:pt x="48" y="143"/>
                  </a:lnTo>
                  <a:lnTo>
                    <a:pt x="55" y="130"/>
                  </a:lnTo>
                  <a:lnTo>
                    <a:pt x="61" y="115"/>
                  </a:lnTo>
                  <a:lnTo>
                    <a:pt x="28" y="78"/>
                  </a:lnTo>
                  <a:lnTo>
                    <a:pt x="78" y="28"/>
                  </a:lnTo>
                  <a:lnTo>
                    <a:pt x="115" y="60"/>
                  </a:lnTo>
                  <a:lnTo>
                    <a:pt x="115" y="60"/>
                  </a:lnTo>
                  <a:lnTo>
                    <a:pt x="131" y="54"/>
                  </a:lnTo>
                  <a:lnTo>
                    <a:pt x="144" y="47"/>
                  </a:lnTo>
                  <a:lnTo>
                    <a:pt x="150" y="0"/>
                  </a:lnTo>
                  <a:lnTo>
                    <a:pt x="218" y="0"/>
                  </a:lnTo>
                  <a:lnTo>
                    <a:pt x="224" y="47"/>
                  </a:lnTo>
                  <a:lnTo>
                    <a:pt x="224" y="47"/>
                  </a:lnTo>
                  <a:lnTo>
                    <a:pt x="237" y="54"/>
                  </a:lnTo>
                  <a:lnTo>
                    <a:pt x="253" y="60"/>
                  </a:lnTo>
                  <a:lnTo>
                    <a:pt x="290" y="28"/>
                  </a:lnTo>
                  <a:lnTo>
                    <a:pt x="340" y="78"/>
                  </a:lnTo>
                  <a:lnTo>
                    <a:pt x="307" y="115"/>
                  </a:lnTo>
                  <a:lnTo>
                    <a:pt x="307" y="115"/>
                  </a:lnTo>
                  <a:lnTo>
                    <a:pt x="314" y="130"/>
                  </a:lnTo>
                  <a:lnTo>
                    <a:pt x="320" y="143"/>
                  </a:lnTo>
                  <a:lnTo>
                    <a:pt x="368" y="150"/>
                  </a:lnTo>
                  <a:lnTo>
                    <a:pt x="368" y="217"/>
                  </a:lnTo>
                  <a:lnTo>
                    <a:pt x="320" y="224"/>
                  </a:lnTo>
                  <a:lnTo>
                    <a:pt x="320" y="224"/>
                  </a:lnTo>
                  <a:lnTo>
                    <a:pt x="314" y="237"/>
                  </a:lnTo>
                  <a:lnTo>
                    <a:pt x="307" y="252"/>
                  </a:lnTo>
                  <a:lnTo>
                    <a:pt x="340" y="289"/>
                  </a:lnTo>
                  <a:lnTo>
                    <a:pt x="290" y="339"/>
                  </a:lnTo>
                  <a:lnTo>
                    <a:pt x="253" y="306"/>
                  </a:lnTo>
                  <a:lnTo>
                    <a:pt x="253" y="306"/>
                  </a:lnTo>
                  <a:lnTo>
                    <a:pt x="237" y="313"/>
                  </a:lnTo>
                  <a:lnTo>
                    <a:pt x="224" y="319"/>
                  </a:lnTo>
                  <a:lnTo>
                    <a:pt x="218" y="367"/>
                  </a:lnTo>
                  <a:lnTo>
                    <a:pt x="218" y="367"/>
                  </a:lnTo>
                  <a:lnTo>
                    <a:pt x="218" y="367"/>
                  </a:lnTo>
                  <a:close/>
                  <a:moveTo>
                    <a:pt x="168" y="347"/>
                  </a:moveTo>
                  <a:lnTo>
                    <a:pt x="200" y="347"/>
                  </a:lnTo>
                  <a:lnTo>
                    <a:pt x="205" y="304"/>
                  </a:lnTo>
                  <a:lnTo>
                    <a:pt x="213" y="302"/>
                  </a:lnTo>
                  <a:lnTo>
                    <a:pt x="213" y="302"/>
                  </a:lnTo>
                  <a:lnTo>
                    <a:pt x="231" y="295"/>
                  </a:lnTo>
                  <a:lnTo>
                    <a:pt x="248" y="287"/>
                  </a:lnTo>
                  <a:lnTo>
                    <a:pt x="255" y="282"/>
                  </a:lnTo>
                  <a:lnTo>
                    <a:pt x="290" y="313"/>
                  </a:lnTo>
                  <a:lnTo>
                    <a:pt x="314" y="289"/>
                  </a:lnTo>
                  <a:lnTo>
                    <a:pt x="283" y="252"/>
                  </a:lnTo>
                  <a:lnTo>
                    <a:pt x="287" y="247"/>
                  </a:lnTo>
                  <a:lnTo>
                    <a:pt x="287" y="247"/>
                  </a:lnTo>
                  <a:lnTo>
                    <a:pt x="296" y="230"/>
                  </a:lnTo>
                  <a:lnTo>
                    <a:pt x="303" y="210"/>
                  </a:lnTo>
                  <a:lnTo>
                    <a:pt x="305" y="204"/>
                  </a:lnTo>
                  <a:lnTo>
                    <a:pt x="348" y="200"/>
                  </a:lnTo>
                  <a:lnTo>
                    <a:pt x="348" y="167"/>
                  </a:lnTo>
                  <a:lnTo>
                    <a:pt x="305" y="163"/>
                  </a:lnTo>
                  <a:lnTo>
                    <a:pt x="303" y="156"/>
                  </a:lnTo>
                  <a:lnTo>
                    <a:pt x="303" y="156"/>
                  </a:lnTo>
                  <a:lnTo>
                    <a:pt x="296" y="137"/>
                  </a:lnTo>
                  <a:lnTo>
                    <a:pt x="287" y="119"/>
                  </a:lnTo>
                  <a:lnTo>
                    <a:pt x="283" y="115"/>
                  </a:lnTo>
                  <a:lnTo>
                    <a:pt x="314" y="78"/>
                  </a:lnTo>
                  <a:lnTo>
                    <a:pt x="290" y="56"/>
                  </a:lnTo>
                  <a:lnTo>
                    <a:pt x="255" y="84"/>
                  </a:lnTo>
                  <a:lnTo>
                    <a:pt x="248" y="80"/>
                  </a:lnTo>
                  <a:lnTo>
                    <a:pt x="248" y="80"/>
                  </a:lnTo>
                  <a:lnTo>
                    <a:pt x="231" y="71"/>
                  </a:lnTo>
                  <a:lnTo>
                    <a:pt x="213" y="65"/>
                  </a:lnTo>
                  <a:lnTo>
                    <a:pt x="205" y="65"/>
                  </a:lnTo>
                  <a:lnTo>
                    <a:pt x="200" y="19"/>
                  </a:lnTo>
                  <a:lnTo>
                    <a:pt x="168" y="19"/>
                  </a:lnTo>
                  <a:lnTo>
                    <a:pt x="163" y="65"/>
                  </a:lnTo>
                  <a:lnTo>
                    <a:pt x="157" y="65"/>
                  </a:lnTo>
                  <a:lnTo>
                    <a:pt x="157" y="65"/>
                  </a:lnTo>
                  <a:lnTo>
                    <a:pt x="137" y="71"/>
                  </a:lnTo>
                  <a:lnTo>
                    <a:pt x="120" y="80"/>
                  </a:lnTo>
                  <a:lnTo>
                    <a:pt x="115" y="84"/>
                  </a:lnTo>
                  <a:lnTo>
                    <a:pt x="81" y="56"/>
                  </a:lnTo>
                  <a:lnTo>
                    <a:pt x="57" y="78"/>
                  </a:lnTo>
                  <a:lnTo>
                    <a:pt x="85" y="115"/>
                  </a:lnTo>
                  <a:lnTo>
                    <a:pt x="81" y="119"/>
                  </a:lnTo>
                  <a:lnTo>
                    <a:pt x="81" y="119"/>
                  </a:lnTo>
                  <a:lnTo>
                    <a:pt x="72" y="137"/>
                  </a:lnTo>
                  <a:lnTo>
                    <a:pt x="65" y="156"/>
                  </a:lnTo>
                  <a:lnTo>
                    <a:pt x="65" y="163"/>
                  </a:lnTo>
                  <a:lnTo>
                    <a:pt x="20" y="167"/>
                  </a:lnTo>
                  <a:lnTo>
                    <a:pt x="20" y="200"/>
                  </a:lnTo>
                  <a:lnTo>
                    <a:pt x="65" y="204"/>
                  </a:lnTo>
                  <a:lnTo>
                    <a:pt x="65" y="210"/>
                  </a:lnTo>
                  <a:lnTo>
                    <a:pt x="65" y="210"/>
                  </a:lnTo>
                  <a:lnTo>
                    <a:pt x="72" y="230"/>
                  </a:lnTo>
                  <a:lnTo>
                    <a:pt x="81" y="247"/>
                  </a:lnTo>
                  <a:lnTo>
                    <a:pt x="85" y="252"/>
                  </a:lnTo>
                  <a:lnTo>
                    <a:pt x="57" y="289"/>
                  </a:lnTo>
                  <a:lnTo>
                    <a:pt x="81" y="313"/>
                  </a:lnTo>
                  <a:lnTo>
                    <a:pt x="115" y="282"/>
                  </a:lnTo>
                  <a:lnTo>
                    <a:pt x="120" y="287"/>
                  </a:lnTo>
                  <a:lnTo>
                    <a:pt x="120" y="287"/>
                  </a:lnTo>
                  <a:lnTo>
                    <a:pt x="137" y="295"/>
                  </a:lnTo>
                  <a:lnTo>
                    <a:pt x="157" y="302"/>
                  </a:lnTo>
                  <a:lnTo>
                    <a:pt x="163" y="304"/>
                  </a:lnTo>
                  <a:lnTo>
                    <a:pt x="168" y="347"/>
                  </a:lnTo>
                  <a:lnTo>
                    <a:pt x="168" y="347"/>
                  </a:lnTo>
                  <a:lnTo>
                    <a:pt x="168" y="347"/>
                  </a:lnTo>
                  <a:close/>
                  <a:moveTo>
                    <a:pt x="359" y="208"/>
                  </a:moveTo>
                  <a:lnTo>
                    <a:pt x="359" y="208"/>
                  </a:lnTo>
                  <a:lnTo>
                    <a:pt x="359" y="208"/>
                  </a:lnTo>
                  <a:lnTo>
                    <a:pt x="359" y="208"/>
                  </a:lnTo>
                  <a:lnTo>
                    <a:pt x="359" y="208"/>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57" name="Freeform 6">
              <a:extLst>
                <a:ext uri="{FF2B5EF4-FFF2-40B4-BE49-F238E27FC236}">
                  <a16:creationId xmlns:a16="http://schemas.microsoft.com/office/drawing/2014/main" xmlns="" id="{A78025D4-AB36-4F8A-BC45-48C64DD9F5C4}"/>
                </a:ext>
              </a:extLst>
            </p:cNvPr>
            <p:cNvSpPr>
              <a:spLocks noEditPoints="1"/>
            </p:cNvSpPr>
            <p:nvPr/>
          </p:nvSpPr>
          <p:spPr bwMode="auto">
            <a:xfrm>
              <a:off x="6133" y="1685"/>
              <a:ext cx="331" cy="135"/>
            </a:xfrm>
            <a:custGeom>
              <a:avLst/>
              <a:gdLst>
                <a:gd name="T0" fmla="*/ 331 w 331"/>
                <a:gd name="T1" fmla="*/ 135 h 135"/>
                <a:gd name="T2" fmla="*/ 0 w 331"/>
                <a:gd name="T3" fmla="*/ 135 h 135"/>
                <a:gd name="T4" fmla="*/ 0 w 331"/>
                <a:gd name="T5" fmla="*/ 0 h 135"/>
                <a:gd name="T6" fmla="*/ 331 w 331"/>
                <a:gd name="T7" fmla="*/ 0 h 135"/>
                <a:gd name="T8" fmla="*/ 331 w 331"/>
                <a:gd name="T9" fmla="*/ 135 h 135"/>
                <a:gd name="T10" fmla="*/ 331 w 331"/>
                <a:gd name="T11" fmla="*/ 135 h 135"/>
                <a:gd name="T12" fmla="*/ 331 w 331"/>
                <a:gd name="T13" fmla="*/ 135 h 135"/>
                <a:gd name="T14" fmla="*/ 20 w 331"/>
                <a:gd name="T15" fmla="*/ 115 h 135"/>
                <a:gd name="T16" fmla="*/ 312 w 331"/>
                <a:gd name="T17" fmla="*/ 115 h 135"/>
                <a:gd name="T18" fmla="*/ 312 w 331"/>
                <a:gd name="T19" fmla="*/ 20 h 135"/>
                <a:gd name="T20" fmla="*/ 20 w 331"/>
                <a:gd name="T21" fmla="*/ 20 h 135"/>
                <a:gd name="T22" fmla="*/ 20 w 331"/>
                <a:gd name="T23" fmla="*/ 115 h 135"/>
                <a:gd name="T24" fmla="*/ 20 w 331"/>
                <a:gd name="T25" fmla="*/ 115 h 135"/>
                <a:gd name="T26" fmla="*/ 20 w 331"/>
                <a:gd name="T27" fmla="*/ 1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135">
                  <a:moveTo>
                    <a:pt x="331" y="135"/>
                  </a:moveTo>
                  <a:lnTo>
                    <a:pt x="0" y="135"/>
                  </a:lnTo>
                  <a:lnTo>
                    <a:pt x="0" y="0"/>
                  </a:lnTo>
                  <a:lnTo>
                    <a:pt x="331" y="0"/>
                  </a:lnTo>
                  <a:lnTo>
                    <a:pt x="331" y="135"/>
                  </a:lnTo>
                  <a:lnTo>
                    <a:pt x="331" y="135"/>
                  </a:lnTo>
                  <a:lnTo>
                    <a:pt x="331" y="135"/>
                  </a:lnTo>
                  <a:close/>
                  <a:moveTo>
                    <a:pt x="20" y="115"/>
                  </a:moveTo>
                  <a:lnTo>
                    <a:pt x="312" y="115"/>
                  </a:lnTo>
                  <a:lnTo>
                    <a:pt x="312" y="20"/>
                  </a:lnTo>
                  <a:lnTo>
                    <a:pt x="20" y="20"/>
                  </a:lnTo>
                  <a:lnTo>
                    <a:pt x="20" y="115"/>
                  </a:lnTo>
                  <a:lnTo>
                    <a:pt x="20" y="115"/>
                  </a:lnTo>
                  <a:lnTo>
                    <a:pt x="20" y="115"/>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58" name="Freeform 7">
              <a:extLst>
                <a:ext uri="{FF2B5EF4-FFF2-40B4-BE49-F238E27FC236}">
                  <a16:creationId xmlns:a16="http://schemas.microsoft.com/office/drawing/2014/main" xmlns="" id="{894C4007-033A-4827-96BD-653A027238F6}"/>
                </a:ext>
              </a:extLst>
            </p:cNvPr>
            <p:cNvSpPr>
              <a:spLocks/>
            </p:cNvSpPr>
            <p:nvPr/>
          </p:nvSpPr>
          <p:spPr bwMode="auto">
            <a:xfrm>
              <a:off x="5990" y="1744"/>
              <a:ext cx="618" cy="841"/>
            </a:xfrm>
            <a:custGeom>
              <a:avLst/>
              <a:gdLst>
                <a:gd name="T0" fmla="*/ 618 w 618"/>
                <a:gd name="T1" fmla="*/ 841 h 841"/>
                <a:gd name="T2" fmla="*/ 0 w 618"/>
                <a:gd name="T3" fmla="*/ 841 h 841"/>
                <a:gd name="T4" fmla="*/ 0 w 618"/>
                <a:gd name="T5" fmla="*/ 0 h 841"/>
                <a:gd name="T6" fmla="*/ 154 w 618"/>
                <a:gd name="T7" fmla="*/ 0 h 841"/>
                <a:gd name="T8" fmla="*/ 154 w 618"/>
                <a:gd name="T9" fmla="*/ 19 h 841"/>
                <a:gd name="T10" fmla="*/ 19 w 618"/>
                <a:gd name="T11" fmla="*/ 19 h 841"/>
                <a:gd name="T12" fmla="*/ 19 w 618"/>
                <a:gd name="T13" fmla="*/ 822 h 841"/>
                <a:gd name="T14" fmla="*/ 598 w 618"/>
                <a:gd name="T15" fmla="*/ 822 h 841"/>
                <a:gd name="T16" fmla="*/ 598 w 618"/>
                <a:gd name="T17" fmla="*/ 769 h 841"/>
                <a:gd name="T18" fmla="*/ 618 w 618"/>
                <a:gd name="T19" fmla="*/ 769 h 841"/>
                <a:gd name="T20" fmla="*/ 618 w 618"/>
                <a:gd name="T21" fmla="*/ 841 h 841"/>
                <a:gd name="T22" fmla="*/ 618 w 618"/>
                <a:gd name="T23" fmla="*/ 841 h 841"/>
                <a:gd name="T24" fmla="*/ 618 w 618"/>
                <a:gd name="T25"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8" h="841">
                  <a:moveTo>
                    <a:pt x="618" y="841"/>
                  </a:moveTo>
                  <a:lnTo>
                    <a:pt x="0" y="841"/>
                  </a:lnTo>
                  <a:lnTo>
                    <a:pt x="0" y="0"/>
                  </a:lnTo>
                  <a:lnTo>
                    <a:pt x="154" y="0"/>
                  </a:lnTo>
                  <a:lnTo>
                    <a:pt x="154" y="19"/>
                  </a:lnTo>
                  <a:lnTo>
                    <a:pt x="19" y="19"/>
                  </a:lnTo>
                  <a:lnTo>
                    <a:pt x="19" y="822"/>
                  </a:lnTo>
                  <a:lnTo>
                    <a:pt x="598" y="822"/>
                  </a:lnTo>
                  <a:lnTo>
                    <a:pt x="598" y="769"/>
                  </a:lnTo>
                  <a:lnTo>
                    <a:pt x="618" y="769"/>
                  </a:lnTo>
                  <a:lnTo>
                    <a:pt x="618" y="841"/>
                  </a:lnTo>
                  <a:lnTo>
                    <a:pt x="618" y="841"/>
                  </a:lnTo>
                  <a:lnTo>
                    <a:pt x="618" y="841"/>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59" name="Freeform 8">
              <a:extLst>
                <a:ext uri="{FF2B5EF4-FFF2-40B4-BE49-F238E27FC236}">
                  <a16:creationId xmlns:a16="http://schemas.microsoft.com/office/drawing/2014/main" xmlns="" id="{5C3F0B6B-F5B9-41AD-AD4F-355EDC7E129D}"/>
                </a:ext>
              </a:extLst>
            </p:cNvPr>
            <p:cNvSpPr>
              <a:spLocks/>
            </p:cNvSpPr>
            <p:nvPr/>
          </p:nvSpPr>
          <p:spPr bwMode="auto">
            <a:xfrm>
              <a:off x="6453" y="1744"/>
              <a:ext cx="155" cy="419"/>
            </a:xfrm>
            <a:custGeom>
              <a:avLst/>
              <a:gdLst>
                <a:gd name="T0" fmla="*/ 155 w 155"/>
                <a:gd name="T1" fmla="*/ 419 h 419"/>
                <a:gd name="T2" fmla="*/ 135 w 155"/>
                <a:gd name="T3" fmla="*/ 419 h 419"/>
                <a:gd name="T4" fmla="*/ 135 w 155"/>
                <a:gd name="T5" fmla="*/ 19 h 419"/>
                <a:gd name="T6" fmla="*/ 0 w 155"/>
                <a:gd name="T7" fmla="*/ 19 h 419"/>
                <a:gd name="T8" fmla="*/ 0 w 155"/>
                <a:gd name="T9" fmla="*/ 0 h 419"/>
                <a:gd name="T10" fmla="*/ 155 w 155"/>
                <a:gd name="T11" fmla="*/ 0 h 419"/>
                <a:gd name="T12" fmla="*/ 155 w 155"/>
                <a:gd name="T13" fmla="*/ 419 h 419"/>
                <a:gd name="T14" fmla="*/ 155 w 155"/>
                <a:gd name="T15" fmla="*/ 419 h 419"/>
                <a:gd name="T16" fmla="*/ 155 w 155"/>
                <a:gd name="T17"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419">
                  <a:moveTo>
                    <a:pt x="155" y="419"/>
                  </a:moveTo>
                  <a:lnTo>
                    <a:pt x="135" y="419"/>
                  </a:lnTo>
                  <a:lnTo>
                    <a:pt x="135" y="19"/>
                  </a:lnTo>
                  <a:lnTo>
                    <a:pt x="0" y="19"/>
                  </a:lnTo>
                  <a:lnTo>
                    <a:pt x="0" y="0"/>
                  </a:lnTo>
                  <a:lnTo>
                    <a:pt x="155" y="0"/>
                  </a:lnTo>
                  <a:lnTo>
                    <a:pt x="155" y="419"/>
                  </a:lnTo>
                  <a:lnTo>
                    <a:pt x="155" y="419"/>
                  </a:lnTo>
                  <a:lnTo>
                    <a:pt x="155" y="419"/>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60" name="Freeform 9">
              <a:extLst>
                <a:ext uri="{FF2B5EF4-FFF2-40B4-BE49-F238E27FC236}">
                  <a16:creationId xmlns:a16="http://schemas.microsoft.com/office/drawing/2014/main" xmlns="" id="{34878308-137C-485E-8067-48C037033D8B}"/>
                </a:ext>
              </a:extLst>
            </p:cNvPr>
            <p:cNvSpPr>
              <a:spLocks/>
            </p:cNvSpPr>
            <p:nvPr/>
          </p:nvSpPr>
          <p:spPr bwMode="auto">
            <a:xfrm>
              <a:off x="6225" y="1744"/>
              <a:ext cx="146" cy="19"/>
            </a:xfrm>
            <a:custGeom>
              <a:avLst/>
              <a:gdLst>
                <a:gd name="T0" fmla="*/ 0 w 146"/>
                <a:gd name="T1" fmla="*/ 0 h 19"/>
                <a:gd name="T2" fmla="*/ 146 w 146"/>
                <a:gd name="T3" fmla="*/ 0 h 19"/>
                <a:gd name="T4" fmla="*/ 146 w 146"/>
                <a:gd name="T5" fmla="*/ 19 h 19"/>
                <a:gd name="T6" fmla="*/ 0 w 146"/>
                <a:gd name="T7" fmla="*/ 19 h 19"/>
                <a:gd name="T8" fmla="*/ 0 w 146"/>
                <a:gd name="T9" fmla="*/ 0 h 19"/>
                <a:gd name="T10" fmla="*/ 0 w 146"/>
                <a:gd name="T11" fmla="*/ 0 h 19"/>
              </a:gdLst>
              <a:ahLst/>
              <a:cxnLst>
                <a:cxn ang="0">
                  <a:pos x="T0" y="T1"/>
                </a:cxn>
                <a:cxn ang="0">
                  <a:pos x="T2" y="T3"/>
                </a:cxn>
                <a:cxn ang="0">
                  <a:pos x="T4" y="T5"/>
                </a:cxn>
                <a:cxn ang="0">
                  <a:pos x="T6" y="T7"/>
                </a:cxn>
                <a:cxn ang="0">
                  <a:pos x="T8" y="T9"/>
                </a:cxn>
                <a:cxn ang="0">
                  <a:pos x="T10" y="T11"/>
                </a:cxn>
              </a:cxnLst>
              <a:rect l="0" t="0" r="r" b="b"/>
              <a:pathLst>
                <a:path w="146" h="19">
                  <a:moveTo>
                    <a:pt x="0" y="0"/>
                  </a:moveTo>
                  <a:lnTo>
                    <a:pt x="146" y="0"/>
                  </a:lnTo>
                  <a:lnTo>
                    <a:pt x="146" y="19"/>
                  </a:lnTo>
                  <a:lnTo>
                    <a:pt x="0" y="19"/>
                  </a:lnTo>
                  <a:lnTo>
                    <a:pt x="0" y="0"/>
                  </a:lnTo>
                  <a:lnTo>
                    <a:pt x="0" y="0"/>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61" name="Freeform 10">
              <a:extLst>
                <a:ext uri="{FF2B5EF4-FFF2-40B4-BE49-F238E27FC236}">
                  <a16:creationId xmlns:a16="http://schemas.microsoft.com/office/drawing/2014/main" xmlns="" id="{301E01F1-2683-4EAE-AB55-6FC94424B37E}"/>
                </a:ext>
              </a:extLst>
            </p:cNvPr>
            <p:cNvSpPr>
              <a:spLocks/>
            </p:cNvSpPr>
            <p:nvPr/>
          </p:nvSpPr>
          <p:spPr bwMode="auto">
            <a:xfrm>
              <a:off x="6064" y="1918"/>
              <a:ext cx="130" cy="93"/>
            </a:xfrm>
            <a:custGeom>
              <a:avLst/>
              <a:gdLst>
                <a:gd name="T0" fmla="*/ 50 w 130"/>
                <a:gd name="T1" fmla="*/ 93 h 93"/>
                <a:gd name="T2" fmla="*/ 0 w 130"/>
                <a:gd name="T3" fmla="*/ 41 h 93"/>
                <a:gd name="T4" fmla="*/ 13 w 130"/>
                <a:gd name="T5" fmla="*/ 28 h 93"/>
                <a:gd name="T6" fmla="*/ 50 w 130"/>
                <a:gd name="T7" fmla="*/ 65 h 93"/>
                <a:gd name="T8" fmla="*/ 117 w 130"/>
                <a:gd name="T9" fmla="*/ 0 h 93"/>
                <a:gd name="T10" fmla="*/ 130 w 130"/>
                <a:gd name="T11" fmla="*/ 13 h 93"/>
                <a:gd name="T12" fmla="*/ 50 w 130"/>
                <a:gd name="T13" fmla="*/ 93 h 93"/>
                <a:gd name="T14" fmla="*/ 50 w 130"/>
                <a:gd name="T15" fmla="*/ 93 h 93"/>
                <a:gd name="T16" fmla="*/ 50 w 130"/>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3">
                  <a:moveTo>
                    <a:pt x="50" y="93"/>
                  </a:moveTo>
                  <a:lnTo>
                    <a:pt x="0" y="41"/>
                  </a:lnTo>
                  <a:lnTo>
                    <a:pt x="13" y="28"/>
                  </a:lnTo>
                  <a:lnTo>
                    <a:pt x="50" y="65"/>
                  </a:lnTo>
                  <a:lnTo>
                    <a:pt x="117" y="0"/>
                  </a:lnTo>
                  <a:lnTo>
                    <a:pt x="130" y="13"/>
                  </a:lnTo>
                  <a:lnTo>
                    <a:pt x="50" y="93"/>
                  </a:lnTo>
                  <a:lnTo>
                    <a:pt x="50" y="93"/>
                  </a:lnTo>
                  <a:lnTo>
                    <a:pt x="50" y="93"/>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62" name="Freeform 11">
              <a:extLst>
                <a:ext uri="{FF2B5EF4-FFF2-40B4-BE49-F238E27FC236}">
                  <a16:creationId xmlns:a16="http://schemas.microsoft.com/office/drawing/2014/main" xmlns="" id="{C0E9F61A-1C20-4BFB-9624-2C10A941F28E}"/>
                </a:ext>
              </a:extLst>
            </p:cNvPr>
            <p:cNvSpPr>
              <a:spLocks/>
            </p:cNvSpPr>
            <p:nvPr/>
          </p:nvSpPr>
          <p:spPr bwMode="auto">
            <a:xfrm>
              <a:off x="6064" y="2070"/>
              <a:ext cx="130" cy="93"/>
            </a:xfrm>
            <a:custGeom>
              <a:avLst/>
              <a:gdLst>
                <a:gd name="T0" fmla="*/ 50 w 130"/>
                <a:gd name="T1" fmla="*/ 93 h 93"/>
                <a:gd name="T2" fmla="*/ 0 w 130"/>
                <a:gd name="T3" fmla="*/ 43 h 93"/>
                <a:gd name="T4" fmla="*/ 13 w 130"/>
                <a:gd name="T5" fmla="*/ 28 h 93"/>
                <a:gd name="T6" fmla="*/ 50 w 130"/>
                <a:gd name="T7" fmla="*/ 65 h 93"/>
                <a:gd name="T8" fmla="*/ 117 w 130"/>
                <a:gd name="T9" fmla="*/ 0 h 93"/>
                <a:gd name="T10" fmla="*/ 130 w 130"/>
                <a:gd name="T11" fmla="*/ 13 h 93"/>
                <a:gd name="T12" fmla="*/ 50 w 130"/>
                <a:gd name="T13" fmla="*/ 93 h 93"/>
                <a:gd name="T14" fmla="*/ 50 w 130"/>
                <a:gd name="T15" fmla="*/ 93 h 93"/>
                <a:gd name="T16" fmla="*/ 50 w 130"/>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3">
                  <a:moveTo>
                    <a:pt x="50" y="93"/>
                  </a:moveTo>
                  <a:lnTo>
                    <a:pt x="0" y="43"/>
                  </a:lnTo>
                  <a:lnTo>
                    <a:pt x="13" y="28"/>
                  </a:lnTo>
                  <a:lnTo>
                    <a:pt x="50" y="65"/>
                  </a:lnTo>
                  <a:lnTo>
                    <a:pt x="117" y="0"/>
                  </a:lnTo>
                  <a:lnTo>
                    <a:pt x="130" y="13"/>
                  </a:lnTo>
                  <a:lnTo>
                    <a:pt x="50" y="93"/>
                  </a:lnTo>
                  <a:lnTo>
                    <a:pt x="50" y="93"/>
                  </a:lnTo>
                  <a:lnTo>
                    <a:pt x="50" y="93"/>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63" name="Freeform 12">
              <a:extLst>
                <a:ext uri="{FF2B5EF4-FFF2-40B4-BE49-F238E27FC236}">
                  <a16:creationId xmlns:a16="http://schemas.microsoft.com/office/drawing/2014/main" xmlns="" id="{6AFCFAFC-73BC-48E5-B0E0-C6EF313A1ECB}"/>
                </a:ext>
              </a:extLst>
            </p:cNvPr>
            <p:cNvSpPr>
              <a:spLocks/>
            </p:cNvSpPr>
            <p:nvPr/>
          </p:nvSpPr>
          <p:spPr bwMode="auto">
            <a:xfrm>
              <a:off x="6064" y="2222"/>
              <a:ext cx="130" cy="93"/>
            </a:xfrm>
            <a:custGeom>
              <a:avLst/>
              <a:gdLst>
                <a:gd name="T0" fmla="*/ 50 w 130"/>
                <a:gd name="T1" fmla="*/ 93 h 93"/>
                <a:gd name="T2" fmla="*/ 0 w 130"/>
                <a:gd name="T3" fmla="*/ 43 h 93"/>
                <a:gd name="T4" fmla="*/ 13 w 130"/>
                <a:gd name="T5" fmla="*/ 28 h 93"/>
                <a:gd name="T6" fmla="*/ 50 w 130"/>
                <a:gd name="T7" fmla="*/ 65 h 93"/>
                <a:gd name="T8" fmla="*/ 117 w 130"/>
                <a:gd name="T9" fmla="*/ 0 h 93"/>
                <a:gd name="T10" fmla="*/ 130 w 130"/>
                <a:gd name="T11" fmla="*/ 13 h 93"/>
                <a:gd name="T12" fmla="*/ 50 w 130"/>
                <a:gd name="T13" fmla="*/ 93 h 93"/>
                <a:gd name="T14" fmla="*/ 50 w 130"/>
                <a:gd name="T15" fmla="*/ 93 h 93"/>
                <a:gd name="T16" fmla="*/ 50 w 130"/>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3">
                  <a:moveTo>
                    <a:pt x="50" y="93"/>
                  </a:moveTo>
                  <a:lnTo>
                    <a:pt x="0" y="43"/>
                  </a:lnTo>
                  <a:lnTo>
                    <a:pt x="13" y="28"/>
                  </a:lnTo>
                  <a:lnTo>
                    <a:pt x="50" y="65"/>
                  </a:lnTo>
                  <a:lnTo>
                    <a:pt x="117" y="0"/>
                  </a:lnTo>
                  <a:lnTo>
                    <a:pt x="130" y="13"/>
                  </a:lnTo>
                  <a:lnTo>
                    <a:pt x="50" y="93"/>
                  </a:lnTo>
                  <a:lnTo>
                    <a:pt x="50" y="93"/>
                  </a:lnTo>
                  <a:lnTo>
                    <a:pt x="50" y="93"/>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64" name="Freeform 13">
              <a:extLst>
                <a:ext uri="{FF2B5EF4-FFF2-40B4-BE49-F238E27FC236}">
                  <a16:creationId xmlns:a16="http://schemas.microsoft.com/office/drawing/2014/main" xmlns="" id="{E5335085-AEF1-4DE6-B500-CB067D1F2050}"/>
                </a:ext>
              </a:extLst>
            </p:cNvPr>
            <p:cNvSpPr>
              <a:spLocks/>
            </p:cNvSpPr>
            <p:nvPr/>
          </p:nvSpPr>
          <p:spPr bwMode="auto">
            <a:xfrm>
              <a:off x="6064" y="2374"/>
              <a:ext cx="130" cy="94"/>
            </a:xfrm>
            <a:custGeom>
              <a:avLst/>
              <a:gdLst>
                <a:gd name="T0" fmla="*/ 50 w 130"/>
                <a:gd name="T1" fmla="*/ 94 h 94"/>
                <a:gd name="T2" fmla="*/ 0 w 130"/>
                <a:gd name="T3" fmla="*/ 44 h 94"/>
                <a:gd name="T4" fmla="*/ 13 w 130"/>
                <a:gd name="T5" fmla="*/ 28 h 94"/>
                <a:gd name="T6" fmla="*/ 50 w 130"/>
                <a:gd name="T7" fmla="*/ 68 h 94"/>
                <a:gd name="T8" fmla="*/ 117 w 130"/>
                <a:gd name="T9" fmla="*/ 0 h 94"/>
                <a:gd name="T10" fmla="*/ 130 w 130"/>
                <a:gd name="T11" fmla="*/ 13 h 94"/>
                <a:gd name="T12" fmla="*/ 50 w 130"/>
                <a:gd name="T13" fmla="*/ 94 h 94"/>
                <a:gd name="T14" fmla="*/ 50 w 130"/>
                <a:gd name="T15" fmla="*/ 94 h 94"/>
                <a:gd name="T16" fmla="*/ 50 w 130"/>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50" y="94"/>
                  </a:moveTo>
                  <a:lnTo>
                    <a:pt x="0" y="44"/>
                  </a:lnTo>
                  <a:lnTo>
                    <a:pt x="13" y="28"/>
                  </a:lnTo>
                  <a:lnTo>
                    <a:pt x="50" y="68"/>
                  </a:lnTo>
                  <a:lnTo>
                    <a:pt x="117" y="0"/>
                  </a:lnTo>
                  <a:lnTo>
                    <a:pt x="130" y="13"/>
                  </a:lnTo>
                  <a:lnTo>
                    <a:pt x="50" y="94"/>
                  </a:lnTo>
                  <a:lnTo>
                    <a:pt x="50" y="94"/>
                  </a:lnTo>
                  <a:lnTo>
                    <a:pt x="50" y="94"/>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65" name="Freeform 14">
              <a:extLst>
                <a:ext uri="{FF2B5EF4-FFF2-40B4-BE49-F238E27FC236}">
                  <a16:creationId xmlns:a16="http://schemas.microsoft.com/office/drawing/2014/main" xmlns="" id="{503C9676-A455-4E42-AFE6-0F1CAE534672}"/>
                </a:ext>
              </a:extLst>
            </p:cNvPr>
            <p:cNvSpPr>
              <a:spLocks/>
            </p:cNvSpPr>
            <p:nvPr/>
          </p:nvSpPr>
          <p:spPr bwMode="auto">
            <a:xfrm>
              <a:off x="6251" y="1955"/>
              <a:ext cx="263" cy="19"/>
            </a:xfrm>
            <a:custGeom>
              <a:avLst/>
              <a:gdLst>
                <a:gd name="T0" fmla="*/ 0 w 263"/>
                <a:gd name="T1" fmla="*/ 0 h 19"/>
                <a:gd name="T2" fmla="*/ 263 w 263"/>
                <a:gd name="T3" fmla="*/ 0 h 19"/>
                <a:gd name="T4" fmla="*/ 263 w 263"/>
                <a:gd name="T5" fmla="*/ 19 h 19"/>
                <a:gd name="T6" fmla="*/ 0 w 263"/>
                <a:gd name="T7" fmla="*/ 19 h 19"/>
                <a:gd name="T8" fmla="*/ 0 w 263"/>
                <a:gd name="T9" fmla="*/ 0 h 19"/>
                <a:gd name="T10" fmla="*/ 0 w 263"/>
                <a:gd name="T11" fmla="*/ 0 h 19"/>
              </a:gdLst>
              <a:ahLst/>
              <a:cxnLst>
                <a:cxn ang="0">
                  <a:pos x="T0" y="T1"/>
                </a:cxn>
                <a:cxn ang="0">
                  <a:pos x="T2" y="T3"/>
                </a:cxn>
                <a:cxn ang="0">
                  <a:pos x="T4" y="T5"/>
                </a:cxn>
                <a:cxn ang="0">
                  <a:pos x="T6" y="T7"/>
                </a:cxn>
                <a:cxn ang="0">
                  <a:pos x="T8" y="T9"/>
                </a:cxn>
                <a:cxn ang="0">
                  <a:pos x="T10" y="T11"/>
                </a:cxn>
              </a:cxnLst>
              <a:rect l="0" t="0" r="r" b="b"/>
              <a:pathLst>
                <a:path w="263" h="19">
                  <a:moveTo>
                    <a:pt x="0" y="0"/>
                  </a:moveTo>
                  <a:lnTo>
                    <a:pt x="263" y="0"/>
                  </a:lnTo>
                  <a:lnTo>
                    <a:pt x="263" y="19"/>
                  </a:lnTo>
                  <a:lnTo>
                    <a:pt x="0" y="19"/>
                  </a:lnTo>
                  <a:lnTo>
                    <a:pt x="0" y="0"/>
                  </a:lnTo>
                  <a:lnTo>
                    <a:pt x="0" y="0"/>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66" name="Freeform 15">
              <a:extLst>
                <a:ext uri="{FF2B5EF4-FFF2-40B4-BE49-F238E27FC236}">
                  <a16:creationId xmlns:a16="http://schemas.microsoft.com/office/drawing/2014/main" xmlns="" id="{0BF9FA45-E303-4E0D-B949-E62060A3DC54}"/>
                </a:ext>
              </a:extLst>
            </p:cNvPr>
            <p:cNvSpPr>
              <a:spLocks/>
            </p:cNvSpPr>
            <p:nvPr/>
          </p:nvSpPr>
          <p:spPr bwMode="auto">
            <a:xfrm>
              <a:off x="6251" y="2107"/>
              <a:ext cx="263" cy="19"/>
            </a:xfrm>
            <a:custGeom>
              <a:avLst/>
              <a:gdLst>
                <a:gd name="T0" fmla="*/ 0 w 263"/>
                <a:gd name="T1" fmla="*/ 0 h 19"/>
                <a:gd name="T2" fmla="*/ 263 w 263"/>
                <a:gd name="T3" fmla="*/ 0 h 19"/>
                <a:gd name="T4" fmla="*/ 263 w 263"/>
                <a:gd name="T5" fmla="*/ 19 h 19"/>
                <a:gd name="T6" fmla="*/ 0 w 263"/>
                <a:gd name="T7" fmla="*/ 19 h 19"/>
                <a:gd name="T8" fmla="*/ 0 w 263"/>
                <a:gd name="T9" fmla="*/ 0 h 19"/>
                <a:gd name="T10" fmla="*/ 0 w 263"/>
                <a:gd name="T11" fmla="*/ 0 h 19"/>
              </a:gdLst>
              <a:ahLst/>
              <a:cxnLst>
                <a:cxn ang="0">
                  <a:pos x="T0" y="T1"/>
                </a:cxn>
                <a:cxn ang="0">
                  <a:pos x="T2" y="T3"/>
                </a:cxn>
                <a:cxn ang="0">
                  <a:pos x="T4" y="T5"/>
                </a:cxn>
                <a:cxn ang="0">
                  <a:pos x="T6" y="T7"/>
                </a:cxn>
                <a:cxn ang="0">
                  <a:pos x="T8" y="T9"/>
                </a:cxn>
                <a:cxn ang="0">
                  <a:pos x="T10" y="T11"/>
                </a:cxn>
              </a:cxnLst>
              <a:rect l="0" t="0" r="r" b="b"/>
              <a:pathLst>
                <a:path w="263" h="19">
                  <a:moveTo>
                    <a:pt x="0" y="0"/>
                  </a:moveTo>
                  <a:lnTo>
                    <a:pt x="263" y="0"/>
                  </a:lnTo>
                  <a:lnTo>
                    <a:pt x="263" y="19"/>
                  </a:lnTo>
                  <a:lnTo>
                    <a:pt x="0" y="19"/>
                  </a:lnTo>
                  <a:lnTo>
                    <a:pt x="0" y="0"/>
                  </a:lnTo>
                  <a:lnTo>
                    <a:pt x="0" y="0"/>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67" name="Freeform 16">
              <a:extLst>
                <a:ext uri="{FF2B5EF4-FFF2-40B4-BE49-F238E27FC236}">
                  <a16:creationId xmlns:a16="http://schemas.microsoft.com/office/drawing/2014/main" xmlns="" id="{B7EFFE42-D823-4AB7-84A2-7B5B955BF1EC}"/>
                </a:ext>
              </a:extLst>
            </p:cNvPr>
            <p:cNvSpPr>
              <a:spLocks/>
            </p:cNvSpPr>
            <p:nvPr/>
          </p:nvSpPr>
          <p:spPr bwMode="auto">
            <a:xfrm>
              <a:off x="6251" y="2259"/>
              <a:ext cx="141" cy="20"/>
            </a:xfrm>
            <a:custGeom>
              <a:avLst/>
              <a:gdLst>
                <a:gd name="T0" fmla="*/ 0 w 141"/>
                <a:gd name="T1" fmla="*/ 0 h 20"/>
                <a:gd name="T2" fmla="*/ 141 w 141"/>
                <a:gd name="T3" fmla="*/ 0 h 20"/>
                <a:gd name="T4" fmla="*/ 141 w 141"/>
                <a:gd name="T5" fmla="*/ 20 h 20"/>
                <a:gd name="T6" fmla="*/ 0 w 141"/>
                <a:gd name="T7" fmla="*/ 20 h 20"/>
                <a:gd name="T8" fmla="*/ 0 w 141"/>
                <a:gd name="T9" fmla="*/ 0 h 20"/>
                <a:gd name="T10" fmla="*/ 0 w 141"/>
                <a:gd name="T11" fmla="*/ 0 h 20"/>
              </a:gdLst>
              <a:ahLst/>
              <a:cxnLst>
                <a:cxn ang="0">
                  <a:pos x="T0" y="T1"/>
                </a:cxn>
                <a:cxn ang="0">
                  <a:pos x="T2" y="T3"/>
                </a:cxn>
                <a:cxn ang="0">
                  <a:pos x="T4" y="T5"/>
                </a:cxn>
                <a:cxn ang="0">
                  <a:pos x="T6" y="T7"/>
                </a:cxn>
                <a:cxn ang="0">
                  <a:pos x="T8" y="T9"/>
                </a:cxn>
                <a:cxn ang="0">
                  <a:pos x="T10" y="T11"/>
                </a:cxn>
              </a:cxnLst>
              <a:rect l="0" t="0" r="r" b="b"/>
              <a:pathLst>
                <a:path w="141" h="20">
                  <a:moveTo>
                    <a:pt x="0" y="0"/>
                  </a:moveTo>
                  <a:lnTo>
                    <a:pt x="141" y="0"/>
                  </a:lnTo>
                  <a:lnTo>
                    <a:pt x="141" y="20"/>
                  </a:lnTo>
                  <a:lnTo>
                    <a:pt x="0" y="20"/>
                  </a:lnTo>
                  <a:lnTo>
                    <a:pt x="0" y="0"/>
                  </a:lnTo>
                  <a:lnTo>
                    <a:pt x="0" y="0"/>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68" name="Freeform 17">
              <a:extLst>
                <a:ext uri="{FF2B5EF4-FFF2-40B4-BE49-F238E27FC236}">
                  <a16:creationId xmlns:a16="http://schemas.microsoft.com/office/drawing/2014/main" xmlns="" id="{10C6DACB-804E-4AE1-8F03-3074C4E25485}"/>
                </a:ext>
              </a:extLst>
            </p:cNvPr>
            <p:cNvSpPr>
              <a:spLocks/>
            </p:cNvSpPr>
            <p:nvPr/>
          </p:nvSpPr>
          <p:spPr bwMode="auto">
            <a:xfrm>
              <a:off x="6251" y="2411"/>
              <a:ext cx="141" cy="20"/>
            </a:xfrm>
            <a:custGeom>
              <a:avLst/>
              <a:gdLst>
                <a:gd name="T0" fmla="*/ 0 w 141"/>
                <a:gd name="T1" fmla="*/ 0 h 20"/>
                <a:gd name="T2" fmla="*/ 141 w 141"/>
                <a:gd name="T3" fmla="*/ 0 h 20"/>
                <a:gd name="T4" fmla="*/ 141 w 141"/>
                <a:gd name="T5" fmla="*/ 20 h 20"/>
                <a:gd name="T6" fmla="*/ 0 w 141"/>
                <a:gd name="T7" fmla="*/ 20 h 20"/>
                <a:gd name="T8" fmla="*/ 0 w 141"/>
                <a:gd name="T9" fmla="*/ 0 h 20"/>
                <a:gd name="T10" fmla="*/ 0 w 141"/>
                <a:gd name="T11" fmla="*/ 0 h 20"/>
              </a:gdLst>
              <a:ahLst/>
              <a:cxnLst>
                <a:cxn ang="0">
                  <a:pos x="T0" y="T1"/>
                </a:cxn>
                <a:cxn ang="0">
                  <a:pos x="T2" y="T3"/>
                </a:cxn>
                <a:cxn ang="0">
                  <a:pos x="T4" y="T5"/>
                </a:cxn>
                <a:cxn ang="0">
                  <a:pos x="T6" y="T7"/>
                </a:cxn>
                <a:cxn ang="0">
                  <a:pos x="T8" y="T9"/>
                </a:cxn>
                <a:cxn ang="0">
                  <a:pos x="T10" y="T11"/>
                </a:cxn>
              </a:cxnLst>
              <a:rect l="0" t="0" r="r" b="b"/>
              <a:pathLst>
                <a:path w="141" h="20">
                  <a:moveTo>
                    <a:pt x="0" y="0"/>
                  </a:moveTo>
                  <a:lnTo>
                    <a:pt x="141" y="0"/>
                  </a:lnTo>
                  <a:lnTo>
                    <a:pt x="141" y="20"/>
                  </a:lnTo>
                  <a:lnTo>
                    <a:pt x="0" y="20"/>
                  </a:lnTo>
                  <a:lnTo>
                    <a:pt x="0" y="0"/>
                  </a:lnTo>
                  <a:lnTo>
                    <a:pt x="0" y="0"/>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sp>
          <p:nvSpPr>
            <p:cNvPr id="69" name="Freeform 18">
              <a:extLst>
                <a:ext uri="{FF2B5EF4-FFF2-40B4-BE49-F238E27FC236}">
                  <a16:creationId xmlns:a16="http://schemas.microsoft.com/office/drawing/2014/main" xmlns="" id="{B8134EFC-8CA4-43FD-803A-56B88E234609}"/>
                </a:ext>
              </a:extLst>
            </p:cNvPr>
            <p:cNvSpPr>
              <a:spLocks noEditPoints="1"/>
            </p:cNvSpPr>
            <p:nvPr/>
          </p:nvSpPr>
          <p:spPr bwMode="auto">
            <a:xfrm>
              <a:off x="6499" y="2239"/>
              <a:ext cx="198" cy="198"/>
            </a:xfrm>
            <a:custGeom>
              <a:avLst/>
              <a:gdLst>
                <a:gd name="T0" fmla="*/ 100 w 198"/>
                <a:gd name="T1" fmla="*/ 198 h 198"/>
                <a:gd name="T2" fmla="*/ 61 w 198"/>
                <a:gd name="T3" fmla="*/ 190 h 198"/>
                <a:gd name="T4" fmla="*/ 28 w 198"/>
                <a:gd name="T5" fmla="*/ 170 h 198"/>
                <a:gd name="T6" fmla="*/ 9 w 198"/>
                <a:gd name="T7" fmla="*/ 137 h 198"/>
                <a:gd name="T8" fmla="*/ 0 w 198"/>
                <a:gd name="T9" fmla="*/ 100 h 198"/>
                <a:gd name="T10" fmla="*/ 2 w 198"/>
                <a:gd name="T11" fmla="*/ 79 h 198"/>
                <a:gd name="T12" fmla="*/ 17 w 198"/>
                <a:gd name="T13" fmla="*/ 44 h 198"/>
                <a:gd name="T14" fmla="*/ 44 w 198"/>
                <a:gd name="T15" fmla="*/ 18 h 198"/>
                <a:gd name="T16" fmla="*/ 78 w 198"/>
                <a:gd name="T17" fmla="*/ 3 h 198"/>
                <a:gd name="T18" fmla="*/ 100 w 198"/>
                <a:gd name="T19" fmla="*/ 0 h 198"/>
                <a:gd name="T20" fmla="*/ 137 w 198"/>
                <a:gd name="T21" fmla="*/ 9 h 198"/>
                <a:gd name="T22" fmla="*/ 170 w 198"/>
                <a:gd name="T23" fmla="*/ 29 h 198"/>
                <a:gd name="T24" fmla="*/ 192 w 198"/>
                <a:gd name="T25" fmla="*/ 61 h 198"/>
                <a:gd name="T26" fmla="*/ 198 w 198"/>
                <a:gd name="T27" fmla="*/ 100 h 198"/>
                <a:gd name="T28" fmla="*/ 196 w 198"/>
                <a:gd name="T29" fmla="*/ 120 h 198"/>
                <a:gd name="T30" fmla="*/ 181 w 198"/>
                <a:gd name="T31" fmla="*/ 155 h 198"/>
                <a:gd name="T32" fmla="*/ 155 w 198"/>
                <a:gd name="T33" fmla="*/ 181 h 198"/>
                <a:gd name="T34" fmla="*/ 120 w 198"/>
                <a:gd name="T35" fmla="*/ 196 h 198"/>
                <a:gd name="T36" fmla="*/ 100 w 198"/>
                <a:gd name="T37" fmla="*/ 198 h 198"/>
                <a:gd name="T38" fmla="*/ 100 w 198"/>
                <a:gd name="T39" fmla="*/ 198 h 198"/>
                <a:gd name="T40" fmla="*/ 100 w 198"/>
                <a:gd name="T41" fmla="*/ 20 h 198"/>
                <a:gd name="T42" fmla="*/ 67 w 198"/>
                <a:gd name="T43" fmla="*/ 26 h 198"/>
                <a:gd name="T44" fmla="*/ 44 w 198"/>
                <a:gd name="T45" fmla="*/ 44 h 198"/>
                <a:gd name="T46" fmla="*/ 26 w 198"/>
                <a:gd name="T47" fmla="*/ 68 h 198"/>
                <a:gd name="T48" fmla="*/ 20 w 198"/>
                <a:gd name="T49" fmla="*/ 100 h 198"/>
                <a:gd name="T50" fmla="*/ 22 w 198"/>
                <a:gd name="T51" fmla="*/ 116 h 198"/>
                <a:gd name="T52" fmla="*/ 33 w 198"/>
                <a:gd name="T53" fmla="*/ 144 h 198"/>
                <a:gd name="T54" fmla="*/ 54 w 198"/>
                <a:gd name="T55" fmla="*/ 166 h 198"/>
                <a:gd name="T56" fmla="*/ 83 w 198"/>
                <a:gd name="T57" fmla="*/ 176 h 198"/>
                <a:gd name="T58" fmla="*/ 100 w 198"/>
                <a:gd name="T59" fmla="*/ 179 h 198"/>
                <a:gd name="T60" fmla="*/ 131 w 198"/>
                <a:gd name="T61" fmla="*/ 172 h 198"/>
                <a:gd name="T62" fmla="*/ 155 w 198"/>
                <a:gd name="T63" fmla="*/ 155 h 198"/>
                <a:gd name="T64" fmla="*/ 172 w 198"/>
                <a:gd name="T65" fmla="*/ 131 h 198"/>
                <a:gd name="T66" fmla="*/ 178 w 198"/>
                <a:gd name="T67" fmla="*/ 100 h 198"/>
                <a:gd name="T68" fmla="*/ 176 w 198"/>
                <a:gd name="T69" fmla="*/ 83 h 198"/>
                <a:gd name="T70" fmla="*/ 165 w 198"/>
                <a:gd name="T71" fmla="*/ 55 h 198"/>
                <a:gd name="T72" fmla="*/ 144 w 198"/>
                <a:gd name="T73" fmla="*/ 33 h 198"/>
                <a:gd name="T74" fmla="*/ 115 w 198"/>
                <a:gd name="T75" fmla="*/ 22 h 198"/>
                <a:gd name="T76" fmla="*/ 100 w 198"/>
                <a:gd name="T77" fmla="*/ 20 h 198"/>
                <a:gd name="T78" fmla="*/ 100 w 198"/>
                <a:gd name="T79"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8" h="198">
                  <a:moveTo>
                    <a:pt x="100" y="198"/>
                  </a:moveTo>
                  <a:lnTo>
                    <a:pt x="100" y="198"/>
                  </a:lnTo>
                  <a:lnTo>
                    <a:pt x="78" y="196"/>
                  </a:lnTo>
                  <a:lnTo>
                    <a:pt x="61" y="190"/>
                  </a:lnTo>
                  <a:lnTo>
                    <a:pt x="44" y="181"/>
                  </a:lnTo>
                  <a:lnTo>
                    <a:pt x="28" y="170"/>
                  </a:lnTo>
                  <a:lnTo>
                    <a:pt x="17" y="155"/>
                  </a:lnTo>
                  <a:lnTo>
                    <a:pt x="9" y="137"/>
                  </a:lnTo>
                  <a:lnTo>
                    <a:pt x="2" y="120"/>
                  </a:lnTo>
                  <a:lnTo>
                    <a:pt x="0" y="100"/>
                  </a:lnTo>
                  <a:lnTo>
                    <a:pt x="0" y="100"/>
                  </a:lnTo>
                  <a:lnTo>
                    <a:pt x="2" y="79"/>
                  </a:lnTo>
                  <a:lnTo>
                    <a:pt x="9" y="61"/>
                  </a:lnTo>
                  <a:lnTo>
                    <a:pt x="17" y="44"/>
                  </a:lnTo>
                  <a:lnTo>
                    <a:pt x="28" y="29"/>
                  </a:lnTo>
                  <a:lnTo>
                    <a:pt x="44" y="18"/>
                  </a:lnTo>
                  <a:lnTo>
                    <a:pt x="61" y="9"/>
                  </a:lnTo>
                  <a:lnTo>
                    <a:pt x="78" y="3"/>
                  </a:lnTo>
                  <a:lnTo>
                    <a:pt x="100" y="0"/>
                  </a:lnTo>
                  <a:lnTo>
                    <a:pt x="100" y="0"/>
                  </a:lnTo>
                  <a:lnTo>
                    <a:pt x="120" y="3"/>
                  </a:lnTo>
                  <a:lnTo>
                    <a:pt x="137" y="9"/>
                  </a:lnTo>
                  <a:lnTo>
                    <a:pt x="155" y="18"/>
                  </a:lnTo>
                  <a:lnTo>
                    <a:pt x="170" y="29"/>
                  </a:lnTo>
                  <a:lnTo>
                    <a:pt x="181" y="44"/>
                  </a:lnTo>
                  <a:lnTo>
                    <a:pt x="192" y="61"/>
                  </a:lnTo>
                  <a:lnTo>
                    <a:pt x="196" y="79"/>
                  </a:lnTo>
                  <a:lnTo>
                    <a:pt x="198" y="100"/>
                  </a:lnTo>
                  <a:lnTo>
                    <a:pt x="198" y="100"/>
                  </a:lnTo>
                  <a:lnTo>
                    <a:pt x="196" y="120"/>
                  </a:lnTo>
                  <a:lnTo>
                    <a:pt x="192" y="137"/>
                  </a:lnTo>
                  <a:lnTo>
                    <a:pt x="181" y="155"/>
                  </a:lnTo>
                  <a:lnTo>
                    <a:pt x="170" y="170"/>
                  </a:lnTo>
                  <a:lnTo>
                    <a:pt x="155" y="181"/>
                  </a:lnTo>
                  <a:lnTo>
                    <a:pt x="137" y="190"/>
                  </a:lnTo>
                  <a:lnTo>
                    <a:pt x="120" y="196"/>
                  </a:lnTo>
                  <a:lnTo>
                    <a:pt x="100" y="198"/>
                  </a:lnTo>
                  <a:lnTo>
                    <a:pt x="100" y="198"/>
                  </a:lnTo>
                  <a:lnTo>
                    <a:pt x="100" y="198"/>
                  </a:lnTo>
                  <a:lnTo>
                    <a:pt x="100" y="198"/>
                  </a:lnTo>
                  <a:close/>
                  <a:moveTo>
                    <a:pt x="100" y="20"/>
                  </a:moveTo>
                  <a:lnTo>
                    <a:pt x="100" y="20"/>
                  </a:lnTo>
                  <a:lnTo>
                    <a:pt x="83" y="22"/>
                  </a:lnTo>
                  <a:lnTo>
                    <a:pt x="67" y="26"/>
                  </a:lnTo>
                  <a:lnTo>
                    <a:pt x="54" y="33"/>
                  </a:lnTo>
                  <a:lnTo>
                    <a:pt x="44" y="44"/>
                  </a:lnTo>
                  <a:lnTo>
                    <a:pt x="33" y="55"/>
                  </a:lnTo>
                  <a:lnTo>
                    <a:pt x="26" y="68"/>
                  </a:lnTo>
                  <a:lnTo>
                    <a:pt x="22" y="83"/>
                  </a:lnTo>
                  <a:lnTo>
                    <a:pt x="20" y="100"/>
                  </a:lnTo>
                  <a:lnTo>
                    <a:pt x="20" y="100"/>
                  </a:lnTo>
                  <a:lnTo>
                    <a:pt x="22" y="116"/>
                  </a:lnTo>
                  <a:lnTo>
                    <a:pt x="26" y="131"/>
                  </a:lnTo>
                  <a:lnTo>
                    <a:pt x="33" y="144"/>
                  </a:lnTo>
                  <a:lnTo>
                    <a:pt x="44" y="155"/>
                  </a:lnTo>
                  <a:lnTo>
                    <a:pt x="54" y="166"/>
                  </a:lnTo>
                  <a:lnTo>
                    <a:pt x="67" y="172"/>
                  </a:lnTo>
                  <a:lnTo>
                    <a:pt x="83" y="176"/>
                  </a:lnTo>
                  <a:lnTo>
                    <a:pt x="100" y="179"/>
                  </a:lnTo>
                  <a:lnTo>
                    <a:pt x="100" y="179"/>
                  </a:lnTo>
                  <a:lnTo>
                    <a:pt x="115" y="176"/>
                  </a:lnTo>
                  <a:lnTo>
                    <a:pt x="131" y="172"/>
                  </a:lnTo>
                  <a:lnTo>
                    <a:pt x="144" y="166"/>
                  </a:lnTo>
                  <a:lnTo>
                    <a:pt x="155" y="155"/>
                  </a:lnTo>
                  <a:lnTo>
                    <a:pt x="165" y="144"/>
                  </a:lnTo>
                  <a:lnTo>
                    <a:pt x="172" y="131"/>
                  </a:lnTo>
                  <a:lnTo>
                    <a:pt x="176" y="116"/>
                  </a:lnTo>
                  <a:lnTo>
                    <a:pt x="178" y="100"/>
                  </a:lnTo>
                  <a:lnTo>
                    <a:pt x="178" y="100"/>
                  </a:lnTo>
                  <a:lnTo>
                    <a:pt x="176" y="83"/>
                  </a:lnTo>
                  <a:lnTo>
                    <a:pt x="172" y="68"/>
                  </a:lnTo>
                  <a:lnTo>
                    <a:pt x="165" y="55"/>
                  </a:lnTo>
                  <a:lnTo>
                    <a:pt x="155" y="44"/>
                  </a:lnTo>
                  <a:lnTo>
                    <a:pt x="144" y="33"/>
                  </a:lnTo>
                  <a:lnTo>
                    <a:pt x="131" y="26"/>
                  </a:lnTo>
                  <a:lnTo>
                    <a:pt x="115" y="22"/>
                  </a:lnTo>
                  <a:lnTo>
                    <a:pt x="100" y="20"/>
                  </a:lnTo>
                  <a:lnTo>
                    <a:pt x="100" y="20"/>
                  </a:lnTo>
                  <a:lnTo>
                    <a:pt x="100" y="20"/>
                  </a:lnTo>
                  <a:lnTo>
                    <a:pt x="100" y="20"/>
                  </a:lnTo>
                  <a:close/>
                </a:path>
              </a:pathLst>
            </a:custGeom>
            <a:solidFill>
              <a:srgbClr val="C4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4" tIns="34272" rIns="68544" bIns="34272" numCol="1" anchor="t" anchorCtr="0" compatLnSpc="1">
              <a:prstTxWarp prst="textNoShape">
                <a:avLst/>
              </a:prstTxWarp>
            </a:bodyPr>
            <a:lstStyle/>
            <a:p>
              <a:endParaRPr lang="en-AU" sz="1349" dirty="0">
                <a:latin typeface="EYInterstate Light" panose="02000506000000020004" pitchFamily="2" charset="0"/>
              </a:endParaRPr>
            </a:p>
          </p:txBody>
        </p:sp>
      </p:grpSp>
    </p:spTree>
    <p:extLst>
      <p:ext uri="{BB962C8B-B14F-4D97-AF65-F5344CB8AC3E}">
        <p14:creationId xmlns:p14="http://schemas.microsoft.com/office/powerpoint/2010/main" val="10074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77FD6-3FE1-49E6-B39F-BE52EB5E3B25}"/>
              </a:ext>
            </a:extLst>
          </p:cNvPr>
          <p:cNvSpPr>
            <a:spLocks noGrp="1"/>
          </p:cNvSpPr>
          <p:nvPr>
            <p:ph type="title"/>
          </p:nvPr>
        </p:nvSpPr>
        <p:spPr>
          <a:xfrm>
            <a:off x="609918" y="405710"/>
            <a:ext cx="10978515" cy="590400"/>
          </a:xfrm>
        </p:spPr>
        <p:txBody>
          <a:bodyPr/>
          <a:lstStyle/>
          <a:p>
            <a:pPr lvl="0" defTabSz="755934">
              <a:lnSpc>
                <a:spcPct val="100000"/>
              </a:lnSpc>
              <a:spcBef>
                <a:spcPts val="0"/>
              </a:spcBef>
              <a:defRPr/>
            </a:pPr>
            <a:r>
              <a:rPr lang="en-AU" sz="2900" i="1"/>
              <a:t>Risks</a:t>
            </a:r>
            <a:r>
              <a:rPr lang="en-AU" sz="2900"/>
              <a:t>: Getting it wrong</a:t>
            </a:r>
            <a:endParaRPr lang="en-AU" sz="2900" i="1" dirty="0"/>
          </a:p>
        </p:txBody>
      </p:sp>
      <p:sp>
        <p:nvSpPr>
          <p:cNvPr id="3" name="Date Placeholder 2">
            <a:extLst>
              <a:ext uri="{FF2B5EF4-FFF2-40B4-BE49-F238E27FC236}">
                <a16:creationId xmlns:a16="http://schemas.microsoft.com/office/drawing/2014/main" xmlns="" id="{4964DC83-248A-4B21-A996-A2CEA0FB2135}"/>
              </a:ext>
            </a:extLst>
          </p:cNvPr>
          <p:cNvSpPr>
            <a:spLocks noGrp="1"/>
          </p:cNvSpPr>
          <p:nvPr>
            <p:ph type="dt" sz="half" idx="10"/>
          </p:nvPr>
        </p:nvSpPr>
        <p:spPr/>
        <p:txBody>
          <a:bodyPr/>
          <a:lstStyle/>
          <a:p>
            <a:fld id="{97B14021-CB4E-4A4F-8709-D33FAB29C8FB}" type="datetime3">
              <a:rPr lang="en-AU" smtClean="0"/>
              <a:t>7 November, 2023</a:t>
            </a:fld>
            <a:endParaRPr lang="en-AU" dirty="0"/>
          </a:p>
        </p:txBody>
      </p:sp>
      <p:sp>
        <p:nvSpPr>
          <p:cNvPr id="5" name="Slide Number Placeholder 4">
            <a:extLst>
              <a:ext uri="{FF2B5EF4-FFF2-40B4-BE49-F238E27FC236}">
                <a16:creationId xmlns:a16="http://schemas.microsoft.com/office/drawing/2014/main" xmlns="" id="{DFD10EA5-6428-4B04-89EA-29A4C6191A49}"/>
              </a:ext>
            </a:extLst>
          </p:cNvPr>
          <p:cNvSpPr>
            <a:spLocks noGrp="1"/>
          </p:cNvSpPr>
          <p:nvPr>
            <p:ph type="sldNum" sz="quarter" idx="12"/>
          </p:nvPr>
        </p:nvSpPr>
        <p:spPr/>
        <p:txBody>
          <a:bodyPr/>
          <a:lstStyle/>
          <a:p>
            <a:r>
              <a:rPr lang="en-AU"/>
              <a:t>Page </a:t>
            </a:r>
            <a:fld id="{F1BC30E3-FFE5-4B91-AA19-87A149EBB9EE}" type="slidenum">
              <a:rPr lang="en-AU" smtClean="0"/>
              <a:pPr/>
              <a:t>14</a:t>
            </a:fld>
            <a:endParaRPr lang="en-AU" dirty="0"/>
          </a:p>
        </p:txBody>
      </p:sp>
      <p:sp>
        <p:nvSpPr>
          <p:cNvPr id="6" name="Content Placeholder 5">
            <a:extLst>
              <a:ext uri="{FF2B5EF4-FFF2-40B4-BE49-F238E27FC236}">
                <a16:creationId xmlns:a16="http://schemas.microsoft.com/office/drawing/2014/main" xmlns="" id="{64D8F011-447E-49AC-8D41-4CF311BB11BA}"/>
              </a:ext>
            </a:extLst>
          </p:cNvPr>
          <p:cNvSpPr>
            <a:spLocks noGrp="1"/>
          </p:cNvSpPr>
          <p:nvPr>
            <p:ph idx="1"/>
          </p:nvPr>
        </p:nvSpPr>
        <p:spPr>
          <a:xfrm>
            <a:off x="609918" y="1137920"/>
            <a:ext cx="8238807" cy="4947920"/>
          </a:xfrm>
        </p:spPr>
        <p:txBody>
          <a:bodyPr/>
          <a:lstStyle/>
          <a:p>
            <a:r>
              <a:rPr lang="en-AU" sz="2400" dirty="0"/>
              <a:t>Preparedness – rushing to submit applications</a:t>
            </a:r>
          </a:p>
          <a:p>
            <a:pPr marL="0" indent="0">
              <a:buNone/>
            </a:pPr>
            <a:endParaRPr lang="en-AU" sz="2400" dirty="0"/>
          </a:p>
          <a:p>
            <a:r>
              <a:rPr lang="en-AU" sz="2400" dirty="0"/>
              <a:t>Lack of clear guidance - uncertainty around eligibility against the grant requirements</a:t>
            </a:r>
          </a:p>
          <a:p>
            <a:pPr marL="0" indent="0">
              <a:buNone/>
            </a:pPr>
            <a:endParaRPr lang="en-AU" sz="2400" dirty="0"/>
          </a:p>
          <a:p>
            <a:r>
              <a:rPr lang="en-AU" sz="2400"/>
              <a:t>Documentation- Expectations </a:t>
            </a:r>
            <a:r>
              <a:rPr lang="en-AU" sz="2400" dirty="0"/>
              <a:t>vs. reality</a:t>
            </a:r>
          </a:p>
          <a:p>
            <a:pPr marL="0" indent="0">
              <a:buNone/>
            </a:pPr>
            <a:endParaRPr lang="en-AU" sz="2400" dirty="0"/>
          </a:p>
          <a:p>
            <a:r>
              <a:rPr lang="en-AU" sz="2400" dirty="0"/>
              <a:t>Not responding to all the grant application requirements</a:t>
            </a:r>
          </a:p>
          <a:p>
            <a:pPr marL="0" indent="0">
              <a:buNone/>
            </a:pPr>
            <a:endParaRPr lang="en-AU" sz="2400" dirty="0"/>
          </a:p>
          <a:p>
            <a:r>
              <a:rPr lang="en-AU" sz="2400" dirty="0"/>
              <a:t>Overcommitting / Including ambitious timeframes</a:t>
            </a:r>
          </a:p>
          <a:p>
            <a:endParaRPr lang="en-AU" sz="2400" dirty="0"/>
          </a:p>
          <a:p>
            <a:endParaRPr lang="en-AU" sz="2400" dirty="0"/>
          </a:p>
          <a:p>
            <a:endParaRPr lang="en-AU" sz="2400" dirty="0"/>
          </a:p>
        </p:txBody>
      </p:sp>
      <p:pic>
        <p:nvPicPr>
          <p:cNvPr id="7" name="Picture 6">
            <a:extLst>
              <a:ext uri="{FF2B5EF4-FFF2-40B4-BE49-F238E27FC236}">
                <a16:creationId xmlns:a16="http://schemas.microsoft.com/office/drawing/2014/main" xmlns="" id="{803538E8-5833-4707-AAB8-9CEBF90D8C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320" r="38657"/>
          <a:stretch/>
        </p:blipFill>
        <p:spPr>
          <a:xfrm>
            <a:off x="9169595" y="0"/>
            <a:ext cx="3037840" cy="6858000"/>
          </a:xfrm>
          <a:prstGeom prst="rect">
            <a:avLst/>
          </a:prstGeom>
        </p:spPr>
      </p:pic>
      <p:grpSp>
        <p:nvGrpSpPr>
          <p:cNvPr id="4" name="Group 4">
            <a:extLst>
              <a:ext uri="{FF2B5EF4-FFF2-40B4-BE49-F238E27FC236}">
                <a16:creationId xmlns:a16="http://schemas.microsoft.com/office/drawing/2014/main" xmlns="" id="{2BCA699F-358F-9B80-53CA-B0A30F684862}"/>
              </a:ext>
            </a:extLst>
          </p:cNvPr>
          <p:cNvGrpSpPr>
            <a:grpSpLocks noChangeAspect="1"/>
          </p:cNvGrpSpPr>
          <p:nvPr/>
        </p:nvGrpSpPr>
        <p:grpSpPr bwMode="auto">
          <a:xfrm>
            <a:off x="11445832" y="6356350"/>
            <a:ext cx="303213" cy="311150"/>
            <a:chOff x="7110" y="4004"/>
            <a:chExt cx="191" cy="196"/>
          </a:xfrm>
        </p:grpSpPr>
        <p:sp>
          <p:nvSpPr>
            <p:cNvPr id="9" name="Freeform 5">
              <a:extLst>
                <a:ext uri="{FF2B5EF4-FFF2-40B4-BE49-F238E27FC236}">
                  <a16:creationId xmlns:a16="http://schemas.microsoft.com/office/drawing/2014/main" xmlns="" id="{44D63FE6-FAF8-C87B-8D73-DCA87BAA418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0" name="Freeform 6">
              <a:extLst>
                <a:ext uri="{FF2B5EF4-FFF2-40B4-BE49-F238E27FC236}">
                  <a16:creationId xmlns:a16="http://schemas.microsoft.com/office/drawing/2014/main" xmlns="" id="{FC4E7079-D56D-0232-AA88-76CA3CF10D2B}"/>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1" name="Freeform 7">
              <a:extLst>
                <a:ext uri="{FF2B5EF4-FFF2-40B4-BE49-F238E27FC236}">
                  <a16:creationId xmlns:a16="http://schemas.microsoft.com/office/drawing/2014/main" xmlns="" id="{DE5889D9-56B1-D190-C654-D62A2415DBDA}"/>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Tree>
    <p:extLst>
      <p:ext uri="{BB962C8B-B14F-4D97-AF65-F5344CB8AC3E}">
        <p14:creationId xmlns:p14="http://schemas.microsoft.com/office/powerpoint/2010/main" val="4286598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xmlns="" id="{EC32D43B-4FA9-13D3-2411-F00043E79A50}"/>
              </a:ext>
            </a:extLst>
          </p:cNvPr>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AU" dirty="0">
              <a:solidFill>
                <a:schemeClr val="bg1"/>
              </a:solidFill>
            </a:endParaRPr>
          </a:p>
        </p:txBody>
      </p:sp>
      <p:graphicFrame>
        <p:nvGraphicFramePr>
          <p:cNvPr id="10" name="Object 9" hidden="1">
            <a:extLst>
              <a:ext uri="{FF2B5EF4-FFF2-40B4-BE49-F238E27FC236}">
                <a16:creationId xmlns:a16="http://schemas.microsoft.com/office/drawing/2014/main" xmlns="" id="{E6492C99-4EFA-4420-9594-085279384F25}"/>
              </a:ext>
            </a:extLst>
          </p:cNvPr>
          <p:cNvGraphicFramePr>
            <a:graphicFrameLocks noChangeAspect="1"/>
          </p:cNvGraphicFramePr>
          <p:nvPr>
            <p:custDataLst>
              <p:tags r:id="rId2"/>
            </p:custData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338" imgH="340" progId="TCLayout.ActiveDocument.1">
                  <p:embed/>
                </p:oleObj>
              </mc:Choice>
              <mc:Fallback>
                <p:oleObj name="think-cell Slide" r:id="rId5" imgW="338" imgH="340" progId="TCLayout.ActiveDocument.1">
                  <p:embed/>
                  <p:pic>
                    <p:nvPicPr>
                      <p:cNvPr id="10" name="Object 9" hidden="1">
                        <a:extLst>
                          <a:ext uri="{FF2B5EF4-FFF2-40B4-BE49-F238E27FC236}">
                            <a16:creationId xmlns:a16="http://schemas.microsoft.com/office/drawing/2014/main" xmlns="" id="{E6492C99-4EFA-4420-9594-085279384F25}"/>
                          </a:ext>
                        </a:extLst>
                      </p:cNvPr>
                      <p:cNvPicPr/>
                      <p:nvPr/>
                    </p:nvPicPr>
                    <p:blipFill>
                      <a:blip r:embed="rId6"/>
                      <a:stretch>
                        <a:fillRect/>
                      </a:stretch>
                    </p:blipFill>
                    <p:spPr>
                      <a:xfrm>
                        <a:off x="1528763" y="1588"/>
                        <a:ext cx="1588" cy="1588"/>
                      </a:xfrm>
                      <a:prstGeom prst="rect">
                        <a:avLst/>
                      </a:prstGeom>
                    </p:spPr>
                  </p:pic>
                </p:oleObj>
              </mc:Fallback>
            </mc:AlternateContent>
          </a:graphicData>
        </a:graphic>
      </p:graphicFrame>
      <p:sp>
        <p:nvSpPr>
          <p:cNvPr id="27" name="Text Placeholder 1">
            <a:extLst>
              <a:ext uri="{FF2B5EF4-FFF2-40B4-BE49-F238E27FC236}">
                <a16:creationId xmlns:a16="http://schemas.microsoft.com/office/drawing/2014/main" xmlns="" id="{8F23B0AC-E7A3-4A3D-AE83-E60C3204B644}"/>
              </a:ext>
            </a:extLst>
          </p:cNvPr>
          <p:cNvSpPr txBox="1">
            <a:spLocks/>
          </p:cNvSpPr>
          <p:nvPr/>
        </p:nvSpPr>
        <p:spPr>
          <a:xfrm>
            <a:off x="1597338" y="-183588"/>
            <a:ext cx="3912962" cy="5140822"/>
          </a:xfrm>
          <a:prstGeom prst="rect">
            <a:avLst/>
          </a:prstGeom>
        </p:spPr>
        <p:txBody>
          <a:bodyPr vert="horz" lIns="0" tIns="0" rIns="0" bIns="0" rtlCol="0">
            <a:noAutofit/>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55000" b="1" kern="1200">
                <a:solidFill>
                  <a:schemeClr val="bg2">
                    <a:lumMod val="20000"/>
                    <a:lumOff val="80000"/>
                    <a:alpha val="20000"/>
                  </a:schemeClr>
                </a:solidFill>
                <a:latin typeface="+mj-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1"/>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1"/>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defTabSz="755512">
              <a:spcAft>
                <a:spcPts val="150"/>
              </a:spcAft>
              <a:defRPr/>
            </a:pPr>
            <a:endParaRPr lang="en-AU" sz="41228" dirty="0">
              <a:solidFill>
                <a:srgbClr val="FFFFFF">
                  <a:alpha val="50000"/>
                </a:srgbClr>
              </a:solidFill>
              <a:latin typeface="EYInterstate Light" panose="02000506000000020004" pitchFamily="2" charset="0"/>
            </a:endParaRPr>
          </a:p>
        </p:txBody>
      </p:sp>
      <p:sp>
        <p:nvSpPr>
          <p:cNvPr id="19" name="Rectangle 18">
            <a:extLst>
              <a:ext uri="{FF2B5EF4-FFF2-40B4-BE49-F238E27FC236}">
                <a16:creationId xmlns:a16="http://schemas.microsoft.com/office/drawing/2014/main" xmlns="" id="{AE0ABD39-B109-402D-B652-20383A09DFC1}"/>
              </a:ext>
            </a:extLst>
          </p:cNvPr>
          <p:cNvSpPr/>
          <p:nvPr/>
        </p:nvSpPr>
        <p:spPr>
          <a:xfrm>
            <a:off x="426097" y="2317790"/>
            <a:ext cx="4955199" cy="2123658"/>
          </a:xfrm>
          <a:prstGeom prst="rect">
            <a:avLst/>
          </a:prstGeom>
        </p:spPr>
        <p:txBody>
          <a:bodyPr wrap="square">
            <a:spAutoFit/>
          </a:bodyPr>
          <a:lstStyle/>
          <a:p>
            <a:pPr>
              <a:defRPr/>
            </a:pPr>
            <a:endParaRPr lang="en-AU" sz="3600" b="1" kern="0">
              <a:solidFill>
                <a:srgbClr val="000000"/>
              </a:solidFill>
              <a:latin typeface="EYInterstate Light" panose="02000506000000020004" pitchFamily="2" charset="0"/>
            </a:endParaRPr>
          </a:p>
          <a:p>
            <a:pPr>
              <a:defRPr/>
            </a:pPr>
            <a:endParaRPr lang="en-AU" sz="3600" b="1" kern="0">
              <a:solidFill>
                <a:srgbClr val="000000"/>
              </a:solidFill>
              <a:latin typeface="EYInterstate Light" panose="02000506000000020004" pitchFamily="2" charset="0"/>
            </a:endParaRPr>
          </a:p>
          <a:p>
            <a:pPr>
              <a:defRPr/>
            </a:pPr>
            <a:endParaRPr lang="en-AU" sz="2400" b="1" kern="0">
              <a:solidFill>
                <a:srgbClr val="000000"/>
              </a:solidFill>
              <a:latin typeface="EYInterstate Light" panose="02000506000000020004" pitchFamily="2" charset="0"/>
            </a:endParaRPr>
          </a:p>
          <a:p>
            <a:pPr>
              <a:defRPr/>
            </a:pPr>
            <a:endParaRPr lang="en-IN" sz="3600" b="1" kern="0" dirty="0">
              <a:solidFill>
                <a:srgbClr val="000000"/>
              </a:solidFill>
              <a:latin typeface="EYInterstate Light" panose="02000506000000020004" pitchFamily="2" charset="0"/>
            </a:endParaRPr>
          </a:p>
        </p:txBody>
      </p:sp>
      <p:sp>
        <p:nvSpPr>
          <p:cNvPr id="3" name="Rectangle 2">
            <a:extLst>
              <a:ext uri="{FF2B5EF4-FFF2-40B4-BE49-F238E27FC236}">
                <a16:creationId xmlns:a16="http://schemas.microsoft.com/office/drawing/2014/main" xmlns="" id="{F45FFE97-D1DE-F18D-B157-71A33D0DB629}"/>
              </a:ext>
            </a:extLst>
          </p:cNvPr>
          <p:cNvSpPr>
            <a:spLocks/>
          </p:cNvSpPr>
          <p:nvPr/>
        </p:nvSpPr>
        <p:spPr>
          <a:xfrm>
            <a:off x="617221" y="422124"/>
            <a:ext cx="4075176" cy="1754326"/>
          </a:xfrm>
          <a:prstGeom prst="rect">
            <a:avLst/>
          </a:prstGeom>
        </p:spPr>
        <p:txBody>
          <a:bodyPr wrap="square">
            <a:spAutoFit/>
          </a:bodyPr>
          <a:lstStyle/>
          <a:p>
            <a:pPr>
              <a:defRPr/>
            </a:pPr>
            <a:r>
              <a:rPr lang="en-AU" sz="3600" b="1" kern="0" dirty="0">
                <a:solidFill>
                  <a:srgbClr val="000000"/>
                </a:solidFill>
                <a:latin typeface="EYInterstate Light" panose="02000506000000020004" pitchFamily="2" charset="0"/>
              </a:rPr>
              <a:t>Potential grant opportunities for foundries</a:t>
            </a:r>
          </a:p>
        </p:txBody>
      </p:sp>
      <p:grpSp>
        <p:nvGrpSpPr>
          <p:cNvPr id="4" name="Group 4">
            <a:extLst>
              <a:ext uri="{FF2B5EF4-FFF2-40B4-BE49-F238E27FC236}">
                <a16:creationId xmlns:a16="http://schemas.microsoft.com/office/drawing/2014/main" xmlns="" id="{1F0DEBD2-0777-B5DD-D8DD-4C31EE1F638C}"/>
              </a:ext>
            </a:extLst>
          </p:cNvPr>
          <p:cNvGrpSpPr>
            <a:grpSpLocks noChangeAspect="1"/>
          </p:cNvGrpSpPr>
          <p:nvPr/>
        </p:nvGrpSpPr>
        <p:grpSpPr bwMode="auto">
          <a:xfrm>
            <a:off x="11287125" y="6356350"/>
            <a:ext cx="303213" cy="311150"/>
            <a:chOff x="7110" y="4004"/>
            <a:chExt cx="191" cy="196"/>
          </a:xfrm>
        </p:grpSpPr>
        <p:sp>
          <p:nvSpPr>
            <p:cNvPr id="5" name="Freeform 5">
              <a:extLst>
                <a:ext uri="{FF2B5EF4-FFF2-40B4-BE49-F238E27FC236}">
                  <a16:creationId xmlns:a16="http://schemas.microsoft.com/office/drawing/2014/main" xmlns="" id="{EB021502-22A6-88AA-F84D-8E7A88AA585A}"/>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6" name="Freeform 6">
              <a:extLst>
                <a:ext uri="{FF2B5EF4-FFF2-40B4-BE49-F238E27FC236}">
                  <a16:creationId xmlns:a16="http://schemas.microsoft.com/office/drawing/2014/main" xmlns="" id="{3FA4277D-AD1B-72C8-1665-7D15DBB83E5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7" name="Freeform 7">
              <a:extLst>
                <a:ext uri="{FF2B5EF4-FFF2-40B4-BE49-F238E27FC236}">
                  <a16:creationId xmlns:a16="http://schemas.microsoft.com/office/drawing/2014/main" xmlns="" id="{DA8EEF99-EA8D-4645-5151-99930D18B073}"/>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
        <p:nvSpPr>
          <p:cNvPr id="8" name="Date Placeholder 2">
            <a:extLst>
              <a:ext uri="{FF2B5EF4-FFF2-40B4-BE49-F238E27FC236}">
                <a16:creationId xmlns:a16="http://schemas.microsoft.com/office/drawing/2014/main" xmlns="" id="{E1004F71-0AF2-D796-3D82-E313B667824D}"/>
              </a:ext>
            </a:extLst>
          </p:cNvPr>
          <p:cNvSpPr txBox="1">
            <a:spLocks/>
          </p:cNvSpPr>
          <p:nvPr/>
        </p:nvSpPr>
        <p:spPr>
          <a:xfrm>
            <a:off x="1428928" y="6390000"/>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EDC6652-D330-42A9-B2DB-FD7DBFE6E7CE}" type="datetime3">
              <a:rPr kumimoji="0" lang="en-AU"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 November, 2023</a:t>
            </a:fld>
            <a:endParaRPr kumimoji="0" lang="en-AU"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9" name="Slide Number Placeholder 4">
            <a:extLst>
              <a:ext uri="{FF2B5EF4-FFF2-40B4-BE49-F238E27FC236}">
                <a16:creationId xmlns:a16="http://schemas.microsoft.com/office/drawing/2014/main" xmlns="" id="{3B463A3F-83BC-0E79-2B5C-9F0934B58CE7}"/>
              </a:ext>
            </a:extLst>
          </p:cNvPr>
          <p:cNvSpPr txBox="1">
            <a:spLocks/>
          </p:cNvSpPr>
          <p:nvPr/>
        </p:nvSpPr>
        <p:spPr>
          <a:xfrm>
            <a:off x="617221" y="6390000"/>
            <a:ext cx="663066"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AU"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AU"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11" name="Footer Placeholder 4">
            <a:extLst>
              <a:ext uri="{FF2B5EF4-FFF2-40B4-BE49-F238E27FC236}">
                <a16:creationId xmlns:a16="http://schemas.microsoft.com/office/drawing/2014/main" xmlns="" id="{9A510E09-276F-3069-9B81-0F8F5D9400BF}"/>
              </a:ext>
            </a:extLst>
          </p:cNvPr>
          <p:cNvSpPr>
            <a:spLocks noGrp="1"/>
          </p:cNvSpPr>
          <p:nvPr/>
        </p:nvSpPr>
        <p:spPr>
          <a:xfrm>
            <a:off x="617221" y="6613200"/>
            <a:ext cx="7192670" cy="19800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EYInterstate Light"/>
                <a:ea typeface="+mn-ea"/>
                <a:cs typeface="+mn-cs"/>
              </a:rPr>
              <a:t>Copyright © 2023 Ernst &amp; Young Australia. All Rights Reserved. Liability limited by a scheme approved under Professional Standards Legislation</a:t>
            </a:r>
          </a:p>
        </p:txBody>
      </p:sp>
    </p:spTree>
    <p:extLst>
      <p:ext uri="{BB962C8B-B14F-4D97-AF65-F5344CB8AC3E}">
        <p14:creationId xmlns:p14="http://schemas.microsoft.com/office/powerpoint/2010/main" val="2610751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7CDD8-3FBB-3535-3624-FDA1A7910150}"/>
              </a:ext>
            </a:extLst>
          </p:cNvPr>
          <p:cNvSpPr>
            <a:spLocks noGrp="1"/>
          </p:cNvSpPr>
          <p:nvPr>
            <p:ph type="title"/>
          </p:nvPr>
        </p:nvSpPr>
        <p:spPr>
          <a:xfrm>
            <a:off x="617222" y="473021"/>
            <a:ext cx="10978515" cy="590400"/>
          </a:xfrm>
        </p:spPr>
        <p:txBody>
          <a:bodyPr/>
          <a:lstStyle/>
          <a:p>
            <a:r>
              <a:rPr lang="en-AU" sz="2900" dirty="0"/>
              <a:t>Current and upcoming Federal Government programs</a:t>
            </a:r>
          </a:p>
        </p:txBody>
      </p:sp>
      <p:sp>
        <p:nvSpPr>
          <p:cNvPr id="3" name="Date Placeholder 2">
            <a:extLst>
              <a:ext uri="{FF2B5EF4-FFF2-40B4-BE49-F238E27FC236}">
                <a16:creationId xmlns:a16="http://schemas.microsoft.com/office/drawing/2014/main" xmlns="" id="{1A212F1B-AA4C-F1D8-5419-F7E91576864E}"/>
              </a:ext>
            </a:extLst>
          </p:cNvPr>
          <p:cNvSpPr>
            <a:spLocks noGrp="1"/>
          </p:cNvSpPr>
          <p:nvPr>
            <p:ph type="dt" sz="half" idx="10"/>
          </p:nvPr>
        </p:nvSpPr>
        <p:spPr/>
        <p:txBody>
          <a:bodyPr/>
          <a:lstStyle/>
          <a:p>
            <a:fld id="{EE19B0F1-44AD-42A5-9A37-2FB41F1EC903}" type="datetime3">
              <a:rPr lang="en-AU" smtClean="0"/>
              <a:t>7 November, 2023</a:t>
            </a:fld>
            <a:endParaRPr lang="en-AU" dirty="0"/>
          </a:p>
        </p:txBody>
      </p:sp>
      <p:sp>
        <p:nvSpPr>
          <p:cNvPr id="5" name="Slide Number Placeholder 4">
            <a:extLst>
              <a:ext uri="{FF2B5EF4-FFF2-40B4-BE49-F238E27FC236}">
                <a16:creationId xmlns:a16="http://schemas.microsoft.com/office/drawing/2014/main" xmlns="" id="{05748752-A072-7848-4D33-AB44E0D70D29}"/>
              </a:ext>
            </a:extLst>
          </p:cNvPr>
          <p:cNvSpPr>
            <a:spLocks noGrp="1"/>
          </p:cNvSpPr>
          <p:nvPr>
            <p:ph type="sldNum" sz="quarter" idx="12"/>
          </p:nvPr>
        </p:nvSpPr>
        <p:spPr/>
        <p:txBody>
          <a:bodyPr/>
          <a:lstStyle/>
          <a:p>
            <a:r>
              <a:rPr lang="en-AU"/>
              <a:t>Page </a:t>
            </a:r>
            <a:fld id="{F1BC30E3-FFE5-4B91-AA19-87A149EBB9EE}" type="slidenum">
              <a:rPr lang="en-AU" smtClean="0"/>
              <a:pPr/>
              <a:t>16</a:t>
            </a:fld>
            <a:endParaRPr lang="en-AU" dirty="0"/>
          </a:p>
        </p:txBody>
      </p:sp>
      <p:sp>
        <p:nvSpPr>
          <p:cNvPr id="15" name="Content Placeholder 5">
            <a:extLst>
              <a:ext uri="{FF2B5EF4-FFF2-40B4-BE49-F238E27FC236}">
                <a16:creationId xmlns:a16="http://schemas.microsoft.com/office/drawing/2014/main" xmlns="" id="{005095DF-FD5F-B859-8F91-241C248E79C0}"/>
              </a:ext>
            </a:extLst>
          </p:cNvPr>
          <p:cNvSpPr txBox="1">
            <a:spLocks/>
          </p:cNvSpPr>
          <p:nvPr/>
        </p:nvSpPr>
        <p:spPr>
          <a:xfrm>
            <a:off x="538224" y="530159"/>
            <a:ext cx="11121902" cy="5424977"/>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2400" dirty="0"/>
          </a:p>
          <a:p>
            <a:pPr marL="0" indent="0">
              <a:buFont typeface="EYInterstate Light" panose="02000506000000020004" pitchFamily="2" charset="0"/>
              <a:buNone/>
            </a:pPr>
            <a:endParaRPr lang="en-AU" sz="1400" dirty="0"/>
          </a:p>
          <a:p>
            <a:r>
              <a:rPr lang="en-AU" sz="1400" b="1" dirty="0"/>
              <a:t>Australian Renewable Energy Agency (ARENA) Grants (Open)</a:t>
            </a:r>
            <a:r>
              <a:rPr lang="en-AU" sz="1400" dirty="0"/>
              <a:t>: If your foundry is looking to improve energy efficiency or explore renewable energy options, ARENA offers grants for projects that accelerate Australia's shift to a renewable energy future</a:t>
            </a:r>
          </a:p>
          <a:p>
            <a:pPr marL="0" indent="0">
              <a:buNone/>
            </a:pPr>
            <a:endParaRPr lang="en-AU" sz="1400" b="1" dirty="0"/>
          </a:p>
          <a:p>
            <a:r>
              <a:rPr lang="en-AU" sz="1400" b="1" dirty="0"/>
              <a:t>Clean Energy Finance Corporation (CEFC) Financing (Open):  </a:t>
            </a:r>
            <a:r>
              <a:rPr lang="en-AU" sz="1400" dirty="0"/>
              <a:t>While not a traditional grant, CEFC provides financing solutions for projects that reduce carbon emissions, improve energy efficiency, and support renewable energy technologies</a:t>
            </a:r>
          </a:p>
          <a:p>
            <a:pPr marL="0" indent="0">
              <a:buNone/>
            </a:pPr>
            <a:endParaRPr lang="en-AU" sz="1400" dirty="0"/>
          </a:p>
          <a:p>
            <a:r>
              <a:rPr lang="en-AU" sz="1400" b="1" dirty="0"/>
              <a:t>Powering the Regions Fund (Open): ‘</a:t>
            </a:r>
            <a:r>
              <a:rPr lang="en-AU" sz="1400" dirty="0"/>
              <a:t>Safeguard Transformation Stream Round 1’ grant opportunity will provide up to $50 million to trade exposed facilities to reduce their emissions and contribute to meeting Australia’s emissions reduction targets</a:t>
            </a:r>
          </a:p>
          <a:p>
            <a:pPr marL="0" indent="0">
              <a:buNone/>
            </a:pPr>
            <a:endParaRPr lang="en-AU" sz="1400" dirty="0"/>
          </a:p>
          <a:p>
            <a:r>
              <a:rPr lang="en-AU" sz="1400" b="1" dirty="0"/>
              <a:t>National Reconstruction Fund (NRF) (Pending): </a:t>
            </a:r>
            <a:r>
              <a:rPr lang="en-AU" sz="1400" dirty="0"/>
              <a:t>The NRF will provide finance for projects that diversify and transform Australia’s industry and economy. Funding will be provided in the form of loans, equity investment and guarantees. Advanced manufacturing has been identified as one of the targets under the program. We expect the program to open in December 2023 / January 2024</a:t>
            </a:r>
          </a:p>
          <a:p>
            <a:endParaRPr lang="en-AU" sz="1400" dirty="0"/>
          </a:p>
          <a:p>
            <a:r>
              <a:rPr lang="en-AU" sz="1400" b="1" dirty="0"/>
              <a:t>Cooperative Research Centre (CRC) Grant Rn 16 (Pending)</a:t>
            </a:r>
            <a:r>
              <a:rPr lang="en-AU" sz="1400" dirty="0"/>
              <a:t>: CRC grants facilitate collaborations between industry, research organisations, and the community to address challenges and opportunities. Foundries could participate in a CRC related to manufacturing, materials, or engineering</a:t>
            </a:r>
          </a:p>
          <a:p>
            <a:endParaRPr lang="en-AU" sz="1400" dirty="0"/>
          </a:p>
          <a:p>
            <a:pPr marL="0" indent="0">
              <a:buNone/>
            </a:pPr>
            <a:endParaRPr lang="en-AU" sz="1500" dirty="0"/>
          </a:p>
          <a:p>
            <a:pPr marL="0" indent="0">
              <a:buNone/>
            </a:pPr>
            <a:endParaRPr lang="en-AU" sz="1500" dirty="0"/>
          </a:p>
          <a:p>
            <a:endParaRPr lang="en-AU" sz="2400" dirty="0"/>
          </a:p>
          <a:p>
            <a:endParaRPr lang="en-AU" sz="2400" dirty="0"/>
          </a:p>
        </p:txBody>
      </p:sp>
    </p:spTree>
    <p:extLst>
      <p:ext uri="{BB962C8B-B14F-4D97-AF65-F5344CB8AC3E}">
        <p14:creationId xmlns:p14="http://schemas.microsoft.com/office/powerpoint/2010/main" val="2883409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7CDD8-3FBB-3535-3624-FDA1A7910150}"/>
              </a:ext>
            </a:extLst>
          </p:cNvPr>
          <p:cNvSpPr>
            <a:spLocks noGrp="1"/>
          </p:cNvSpPr>
          <p:nvPr>
            <p:ph type="title"/>
          </p:nvPr>
        </p:nvSpPr>
        <p:spPr>
          <a:xfrm>
            <a:off x="609917" y="470933"/>
            <a:ext cx="10978515" cy="419825"/>
          </a:xfrm>
        </p:spPr>
        <p:txBody>
          <a:bodyPr/>
          <a:lstStyle/>
          <a:p>
            <a:r>
              <a:rPr lang="en-AU" sz="2900" dirty="0"/>
              <a:t>State based current and future programs</a:t>
            </a:r>
          </a:p>
        </p:txBody>
      </p:sp>
      <p:sp>
        <p:nvSpPr>
          <p:cNvPr id="3" name="Date Placeholder 2">
            <a:extLst>
              <a:ext uri="{FF2B5EF4-FFF2-40B4-BE49-F238E27FC236}">
                <a16:creationId xmlns:a16="http://schemas.microsoft.com/office/drawing/2014/main" xmlns="" id="{1A212F1B-AA4C-F1D8-5419-F7E91576864E}"/>
              </a:ext>
            </a:extLst>
          </p:cNvPr>
          <p:cNvSpPr>
            <a:spLocks noGrp="1"/>
          </p:cNvSpPr>
          <p:nvPr>
            <p:ph type="dt" sz="half" idx="10"/>
          </p:nvPr>
        </p:nvSpPr>
        <p:spPr/>
        <p:txBody>
          <a:bodyPr/>
          <a:lstStyle/>
          <a:p>
            <a:fld id="{EE19B0F1-44AD-42A5-9A37-2FB41F1EC903}" type="datetime3">
              <a:rPr lang="en-AU" smtClean="0"/>
              <a:t>7 November, 2023</a:t>
            </a:fld>
            <a:endParaRPr lang="en-AU" dirty="0"/>
          </a:p>
        </p:txBody>
      </p:sp>
      <p:sp>
        <p:nvSpPr>
          <p:cNvPr id="5" name="Slide Number Placeholder 4">
            <a:extLst>
              <a:ext uri="{FF2B5EF4-FFF2-40B4-BE49-F238E27FC236}">
                <a16:creationId xmlns:a16="http://schemas.microsoft.com/office/drawing/2014/main" xmlns="" id="{05748752-A072-7848-4D33-AB44E0D70D29}"/>
              </a:ext>
            </a:extLst>
          </p:cNvPr>
          <p:cNvSpPr>
            <a:spLocks noGrp="1"/>
          </p:cNvSpPr>
          <p:nvPr>
            <p:ph type="sldNum" sz="quarter" idx="12"/>
          </p:nvPr>
        </p:nvSpPr>
        <p:spPr/>
        <p:txBody>
          <a:bodyPr/>
          <a:lstStyle/>
          <a:p>
            <a:r>
              <a:rPr lang="en-AU"/>
              <a:t>Page </a:t>
            </a:r>
            <a:fld id="{F1BC30E3-FFE5-4B91-AA19-87A149EBB9EE}" type="slidenum">
              <a:rPr lang="en-AU" smtClean="0"/>
              <a:pPr/>
              <a:t>17</a:t>
            </a:fld>
            <a:endParaRPr lang="en-AU" dirty="0"/>
          </a:p>
        </p:txBody>
      </p:sp>
      <p:grpSp>
        <p:nvGrpSpPr>
          <p:cNvPr id="6" name="Group 5">
            <a:extLst>
              <a:ext uri="{FF2B5EF4-FFF2-40B4-BE49-F238E27FC236}">
                <a16:creationId xmlns:a16="http://schemas.microsoft.com/office/drawing/2014/main" xmlns="" id="{C9B64D8C-6EFE-B8C3-551E-1A8A94E5F925}"/>
              </a:ext>
            </a:extLst>
          </p:cNvPr>
          <p:cNvGrpSpPr>
            <a:grpSpLocks noChangeAspect="1"/>
          </p:cNvGrpSpPr>
          <p:nvPr/>
        </p:nvGrpSpPr>
        <p:grpSpPr>
          <a:xfrm>
            <a:off x="1648913" y="1310318"/>
            <a:ext cx="5726973" cy="4967601"/>
            <a:chOff x="5522322" y="1287018"/>
            <a:chExt cx="5301475" cy="4598529"/>
          </a:xfrm>
          <a:solidFill>
            <a:schemeClr val="tx2"/>
          </a:solidFill>
        </p:grpSpPr>
        <p:sp>
          <p:nvSpPr>
            <p:cNvPr id="7" name="Freeform 2">
              <a:extLst>
                <a:ext uri="{FF2B5EF4-FFF2-40B4-BE49-F238E27FC236}">
                  <a16:creationId xmlns:a16="http://schemas.microsoft.com/office/drawing/2014/main" xmlns="" id="{7B7DAB51-31C5-7631-441C-ECE3076D3119}"/>
                </a:ext>
              </a:extLst>
            </p:cNvPr>
            <p:cNvSpPr/>
            <p:nvPr/>
          </p:nvSpPr>
          <p:spPr bwMode="auto">
            <a:xfrm>
              <a:off x="9168733" y="3759566"/>
              <a:ext cx="1655064" cy="1316736"/>
            </a:xfrm>
            <a:custGeom>
              <a:avLst/>
              <a:gdLst>
                <a:gd name="connsiteX0" fmla="*/ 41148 w 1655064"/>
                <a:gd name="connsiteY0" fmla="*/ 54864 h 1316736"/>
                <a:gd name="connsiteX1" fmla="*/ 0 w 1655064"/>
                <a:gd name="connsiteY1" fmla="*/ 722376 h 1316736"/>
                <a:gd name="connsiteX2" fmla="*/ 219456 w 1655064"/>
                <a:gd name="connsiteY2" fmla="*/ 900684 h 1316736"/>
                <a:gd name="connsiteX3" fmla="*/ 438912 w 1655064"/>
                <a:gd name="connsiteY3" fmla="*/ 1056132 h 1316736"/>
                <a:gd name="connsiteX4" fmla="*/ 882396 w 1655064"/>
                <a:gd name="connsiteY4" fmla="*/ 1211580 h 1316736"/>
                <a:gd name="connsiteX5" fmla="*/ 1014984 w 1655064"/>
                <a:gd name="connsiteY5" fmla="*/ 1316736 h 1316736"/>
                <a:gd name="connsiteX6" fmla="*/ 1037844 w 1655064"/>
                <a:gd name="connsiteY6" fmla="*/ 1284732 h 1316736"/>
                <a:gd name="connsiteX7" fmla="*/ 1051560 w 1655064"/>
                <a:gd name="connsiteY7" fmla="*/ 1248156 h 1316736"/>
                <a:gd name="connsiteX8" fmla="*/ 1042416 w 1655064"/>
                <a:gd name="connsiteY8" fmla="*/ 1188720 h 1316736"/>
                <a:gd name="connsiteX9" fmla="*/ 1069848 w 1655064"/>
                <a:gd name="connsiteY9" fmla="*/ 1092708 h 1316736"/>
                <a:gd name="connsiteX10" fmla="*/ 1152144 w 1655064"/>
                <a:gd name="connsiteY10" fmla="*/ 1001268 h 1316736"/>
                <a:gd name="connsiteX11" fmla="*/ 1225296 w 1655064"/>
                <a:gd name="connsiteY11" fmla="*/ 854964 h 1316736"/>
                <a:gd name="connsiteX12" fmla="*/ 1312164 w 1655064"/>
                <a:gd name="connsiteY12" fmla="*/ 717804 h 1316736"/>
                <a:gd name="connsiteX13" fmla="*/ 1440180 w 1655064"/>
                <a:gd name="connsiteY13" fmla="*/ 640080 h 1316736"/>
                <a:gd name="connsiteX14" fmla="*/ 1527048 w 1655064"/>
                <a:gd name="connsiteY14" fmla="*/ 443484 h 1316736"/>
                <a:gd name="connsiteX15" fmla="*/ 1540764 w 1655064"/>
                <a:gd name="connsiteY15" fmla="*/ 370332 h 1316736"/>
                <a:gd name="connsiteX16" fmla="*/ 1600200 w 1655064"/>
                <a:gd name="connsiteY16" fmla="*/ 265176 h 1316736"/>
                <a:gd name="connsiteX17" fmla="*/ 1655064 w 1655064"/>
                <a:gd name="connsiteY17" fmla="*/ 105156 h 1316736"/>
                <a:gd name="connsiteX18" fmla="*/ 1645920 w 1655064"/>
                <a:gd name="connsiteY18" fmla="*/ 45720 h 1316736"/>
                <a:gd name="connsiteX19" fmla="*/ 1339596 w 1655064"/>
                <a:gd name="connsiteY19" fmla="*/ 54864 h 1316736"/>
                <a:gd name="connsiteX20" fmla="*/ 214884 w 1655064"/>
                <a:gd name="connsiteY20" fmla="*/ 0 h 1316736"/>
                <a:gd name="connsiteX21" fmla="*/ 41148 w 1655064"/>
                <a:gd name="connsiteY21" fmla="*/ 54864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55064" h="1316736">
                  <a:moveTo>
                    <a:pt x="41148" y="54864"/>
                  </a:moveTo>
                  <a:lnTo>
                    <a:pt x="0" y="722376"/>
                  </a:lnTo>
                  <a:lnTo>
                    <a:pt x="219456" y="900684"/>
                  </a:lnTo>
                  <a:lnTo>
                    <a:pt x="438912" y="1056132"/>
                  </a:lnTo>
                  <a:lnTo>
                    <a:pt x="882396" y="1211580"/>
                  </a:lnTo>
                  <a:lnTo>
                    <a:pt x="1014984" y="1316736"/>
                  </a:lnTo>
                  <a:lnTo>
                    <a:pt x="1037844" y="1284732"/>
                  </a:lnTo>
                  <a:lnTo>
                    <a:pt x="1051560" y="1248156"/>
                  </a:lnTo>
                  <a:lnTo>
                    <a:pt x="1042416" y="1188720"/>
                  </a:lnTo>
                  <a:lnTo>
                    <a:pt x="1069848" y="1092708"/>
                  </a:lnTo>
                  <a:lnTo>
                    <a:pt x="1152144" y="1001268"/>
                  </a:lnTo>
                  <a:lnTo>
                    <a:pt x="1225296" y="854964"/>
                  </a:lnTo>
                  <a:lnTo>
                    <a:pt x="1312164" y="717804"/>
                  </a:lnTo>
                  <a:lnTo>
                    <a:pt x="1440180" y="640080"/>
                  </a:lnTo>
                  <a:lnTo>
                    <a:pt x="1527048" y="443484"/>
                  </a:lnTo>
                  <a:lnTo>
                    <a:pt x="1540764" y="370332"/>
                  </a:lnTo>
                  <a:lnTo>
                    <a:pt x="1600200" y="265176"/>
                  </a:lnTo>
                  <a:lnTo>
                    <a:pt x="1655064" y="105156"/>
                  </a:lnTo>
                  <a:lnTo>
                    <a:pt x="1645920" y="45720"/>
                  </a:lnTo>
                  <a:lnTo>
                    <a:pt x="1339596" y="54864"/>
                  </a:lnTo>
                  <a:lnTo>
                    <a:pt x="214884" y="0"/>
                  </a:lnTo>
                  <a:lnTo>
                    <a:pt x="41148" y="54864"/>
                  </a:lnTo>
                  <a:close/>
                </a:path>
              </a:pathLst>
            </a:custGeom>
            <a:solidFill>
              <a:srgbClr val="FFE600"/>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a:ln>
                  <a:noFill/>
                </a:ln>
                <a:solidFill>
                  <a:schemeClr val="bg1"/>
                </a:solidFill>
                <a:effectLst/>
                <a:latin typeface="Arial" charset="0"/>
              </a:endParaRPr>
            </a:p>
          </p:txBody>
        </p:sp>
        <p:sp>
          <p:nvSpPr>
            <p:cNvPr id="8" name="Freeform 4">
              <a:extLst>
                <a:ext uri="{FF2B5EF4-FFF2-40B4-BE49-F238E27FC236}">
                  <a16:creationId xmlns:a16="http://schemas.microsoft.com/office/drawing/2014/main" xmlns="" id="{90BAF220-52C2-6A0D-8A59-1C377ED19116}"/>
                </a:ext>
              </a:extLst>
            </p:cNvPr>
            <p:cNvSpPr/>
            <p:nvPr/>
          </p:nvSpPr>
          <p:spPr bwMode="auto">
            <a:xfrm>
              <a:off x="8827103" y="1287018"/>
              <a:ext cx="1993392" cy="2724912"/>
            </a:xfrm>
            <a:custGeom>
              <a:avLst/>
              <a:gdLst>
                <a:gd name="connsiteX0" fmla="*/ 9144 w 1993392"/>
                <a:gd name="connsiteY0" fmla="*/ 827532 h 2724912"/>
                <a:gd name="connsiteX1" fmla="*/ 0 w 1993392"/>
                <a:gd name="connsiteY1" fmla="*/ 2180844 h 2724912"/>
                <a:gd name="connsiteX2" fmla="*/ 411480 w 1993392"/>
                <a:gd name="connsiteY2" fmla="*/ 2185416 h 2724912"/>
                <a:gd name="connsiteX3" fmla="*/ 388620 w 1993392"/>
                <a:gd name="connsiteY3" fmla="*/ 2606040 h 2724912"/>
                <a:gd name="connsiteX4" fmla="*/ 1403604 w 1993392"/>
                <a:gd name="connsiteY4" fmla="*/ 2679192 h 2724912"/>
                <a:gd name="connsiteX5" fmla="*/ 1463040 w 1993392"/>
                <a:gd name="connsiteY5" fmla="*/ 2624328 h 2724912"/>
                <a:gd name="connsiteX6" fmla="*/ 1549908 w 1993392"/>
                <a:gd name="connsiteY6" fmla="*/ 2651760 h 2724912"/>
                <a:gd name="connsiteX7" fmla="*/ 1632204 w 1993392"/>
                <a:gd name="connsiteY7" fmla="*/ 2647188 h 2724912"/>
                <a:gd name="connsiteX8" fmla="*/ 1677924 w 1993392"/>
                <a:gd name="connsiteY8" fmla="*/ 2651760 h 2724912"/>
                <a:gd name="connsiteX9" fmla="*/ 1714500 w 1993392"/>
                <a:gd name="connsiteY9" fmla="*/ 2715768 h 2724912"/>
                <a:gd name="connsiteX10" fmla="*/ 1764792 w 1993392"/>
                <a:gd name="connsiteY10" fmla="*/ 2724912 h 2724912"/>
                <a:gd name="connsiteX11" fmla="*/ 1810512 w 1993392"/>
                <a:gd name="connsiteY11" fmla="*/ 2724912 h 2724912"/>
                <a:gd name="connsiteX12" fmla="*/ 1837944 w 1993392"/>
                <a:gd name="connsiteY12" fmla="*/ 2651760 h 2724912"/>
                <a:gd name="connsiteX13" fmla="*/ 1901952 w 1993392"/>
                <a:gd name="connsiteY13" fmla="*/ 2642616 h 2724912"/>
                <a:gd name="connsiteX14" fmla="*/ 1993392 w 1993392"/>
                <a:gd name="connsiteY14" fmla="*/ 2647188 h 2724912"/>
                <a:gd name="connsiteX15" fmla="*/ 1993392 w 1993392"/>
                <a:gd name="connsiteY15" fmla="*/ 2523744 h 2724912"/>
                <a:gd name="connsiteX16" fmla="*/ 1956816 w 1993392"/>
                <a:gd name="connsiteY16" fmla="*/ 2455164 h 2724912"/>
                <a:gd name="connsiteX17" fmla="*/ 1979676 w 1993392"/>
                <a:gd name="connsiteY17" fmla="*/ 2308860 h 2724912"/>
                <a:gd name="connsiteX18" fmla="*/ 1947672 w 1993392"/>
                <a:gd name="connsiteY18" fmla="*/ 2208276 h 2724912"/>
                <a:gd name="connsiteX19" fmla="*/ 1883664 w 1993392"/>
                <a:gd name="connsiteY19" fmla="*/ 2093976 h 2724912"/>
                <a:gd name="connsiteX20" fmla="*/ 1833372 w 1993392"/>
                <a:gd name="connsiteY20" fmla="*/ 2016252 h 2724912"/>
                <a:gd name="connsiteX21" fmla="*/ 1773936 w 1993392"/>
                <a:gd name="connsiteY21" fmla="*/ 1965960 h 2724912"/>
                <a:gd name="connsiteX22" fmla="*/ 1723644 w 1993392"/>
                <a:gd name="connsiteY22" fmla="*/ 1915668 h 2724912"/>
                <a:gd name="connsiteX23" fmla="*/ 1719072 w 1993392"/>
                <a:gd name="connsiteY23" fmla="*/ 1874520 h 2724912"/>
                <a:gd name="connsiteX24" fmla="*/ 1737360 w 1993392"/>
                <a:gd name="connsiteY24" fmla="*/ 1792224 h 2724912"/>
                <a:gd name="connsiteX25" fmla="*/ 1705356 w 1993392"/>
                <a:gd name="connsiteY25" fmla="*/ 1755648 h 2724912"/>
                <a:gd name="connsiteX26" fmla="*/ 1645920 w 1993392"/>
                <a:gd name="connsiteY26" fmla="*/ 1709928 h 2724912"/>
                <a:gd name="connsiteX27" fmla="*/ 1595628 w 1993392"/>
                <a:gd name="connsiteY27" fmla="*/ 1737360 h 2724912"/>
                <a:gd name="connsiteX28" fmla="*/ 1563624 w 1993392"/>
                <a:gd name="connsiteY28" fmla="*/ 1641348 h 2724912"/>
                <a:gd name="connsiteX29" fmla="*/ 1499616 w 1993392"/>
                <a:gd name="connsiteY29" fmla="*/ 1508760 h 2724912"/>
                <a:gd name="connsiteX30" fmla="*/ 1481328 w 1993392"/>
                <a:gd name="connsiteY30" fmla="*/ 1431036 h 2724912"/>
                <a:gd name="connsiteX31" fmla="*/ 1348740 w 1993392"/>
                <a:gd name="connsiteY31" fmla="*/ 1348740 h 2724912"/>
                <a:gd name="connsiteX32" fmla="*/ 1339596 w 1993392"/>
                <a:gd name="connsiteY32" fmla="*/ 1321308 h 2724912"/>
                <a:gd name="connsiteX33" fmla="*/ 1184148 w 1993392"/>
                <a:gd name="connsiteY33" fmla="*/ 1239012 h 2724912"/>
                <a:gd name="connsiteX34" fmla="*/ 1184148 w 1993392"/>
                <a:gd name="connsiteY34" fmla="*/ 1175004 h 2724912"/>
                <a:gd name="connsiteX35" fmla="*/ 1133856 w 1993392"/>
                <a:gd name="connsiteY35" fmla="*/ 1110996 h 2724912"/>
                <a:gd name="connsiteX36" fmla="*/ 1147572 w 1993392"/>
                <a:gd name="connsiteY36" fmla="*/ 996696 h 2724912"/>
                <a:gd name="connsiteX37" fmla="*/ 1152144 w 1993392"/>
                <a:gd name="connsiteY37" fmla="*/ 932688 h 2724912"/>
                <a:gd name="connsiteX38" fmla="*/ 1069848 w 1993392"/>
                <a:gd name="connsiteY38" fmla="*/ 845820 h 2724912"/>
                <a:gd name="connsiteX39" fmla="*/ 1065276 w 1993392"/>
                <a:gd name="connsiteY39" fmla="*/ 681228 h 2724912"/>
                <a:gd name="connsiteX40" fmla="*/ 1046988 w 1993392"/>
                <a:gd name="connsiteY40" fmla="*/ 617220 h 2724912"/>
                <a:gd name="connsiteX41" fmla="*/ 1001268 w 1993392"/>
                <a:gd name="connsiteY41" fmla="*/ 562356 h 2724912"/>
                <a:gd name="connsiteX42" fmla="*/ 964692 w 1993392"/>
                <a:gd name="connsiteY42" fmla="*/ 534924 h 2724912"/>
                <a:gd name="connsiteX43" fmla="*/ 868680 w 1993392"/>
                <a:gd name="connsiteY43" fmla="*/ 534924 h 2724912"/>
                <a:gd name="connsiteX44" fmla="*/ 804672 w 1993392"/>
                <a:gd name="connsiteY44" fmla="*/ 470916 h 2724912"/>
                <a:gd name="connsiteX45" fmla="*/ 804672 w 1993392"/>
                <a:gd name="connsiteY45" fmla="*/ 384048 h 2724912"/>
                <a:gd name="connsiteX46" fmla="*/ 786384 w 1993392"/>
                <a:gd name="connsiteY46" fmla="*/ 278892 h 2724912"/>
                <a:gd name="connsiteX47" fmla="*/ 749808 w 1993392"/>
                <a:gd name="connsiteY47" fmla="*/ 173736 h 2724912"/>
                <a:gd name="connsiteX48" fmla="*/ 704088 w 1993392"/>
                <a:gd name="connsiteY48" fmla="*/ 91440 h 2724912"/>
                <a:gd name="connsiteX49" fmla="*/ 676656 w 1993392"/>
                <a:gd name="connsiteY49" fmla="*/ 0 h 2724912"/>
                <a:gd name="connsiteX50" fmla="*/ 626364 w 1993392"/>
                <a:gd name="connsiteY50" fmla="*/ 27432 h 2724912"/>
                <a:gd name="connsiteX51" fmla="*/ 626364 w 1993392"/>
                <a:gd name="connsiteY51" fmla="*/ 96012 h 2724912"/>
                <a:gd name="connsiteX52" fmla="*/ 571500 w 1993392"/>
                <a:gd name="connsiteY52" fmla="*/ 182880 h 2724912"/>
                <a:gd name="connsiteX53" fmla="*/ 539496 w 1993392"/>
                <a:gd name="connsiteY53" fmla="*/ 242316 h 2724912"/>
                <a:gd name="connsiteX54" fmla="*/ 571500 w 1993392"/>
                <a:gd name="connsiteY54" fmla="*/ 297180 h 2724912"/>
                <a:gd name="connsiteX55" fmla="*/ 562356 w 1993392"/>
                <a:gd name="connsiteY55" fmla="*/ 356616 h 2724912"/>
                <a:gd name="connsiteX56" fmla="*/ 525780 w 1993392"/>
                <a:gd name="connsiteY56" fmla="*/ 438912 h 2724912"/>
                <a:gd name="connsiteX57" fmla="*/ 539496 w 1993392"/>
                <a:gd name="connsiteY57" fmla="*/ 667512 h 2724912"/>
                <a:gd name="connsiteX58" fmla="*/ 512064 w 1993392"/>
                <a:gd name="connsiteY58" fmla="*/ 763524 h 2724912"/>
                <a:gd name="connsiteX59" fmla="*/ 475488 w 1993392"/>
                <a:gd name="connsiteY59" fmla="*/ 873252 h 2724912"/>
                <a:gd name="connsiteX60" fmla="*/ 416052 w 1993392"/>
                <a:gd name="connsiteY60" fmla="*/ 941832 h 2724912"/>
                <a:gd name="connsiteX61" fmla="*/ 329184 w 1993392"/>
                <a:gd name="connsiteY61" fmla="*/ 996696 h 2724912"/>
                <a:gd name="connsiteX62" fmla="*/ 246888 w 1993392"/>
                <a:gd name="connsiteY62" fmla="*/ 992124 h 2724912"/>
                <a:gd name="connsiteX63" fmla="*/ 210312 w 1993392"/>
                <a:gd name="connsiteY63" fmla="*/ 928116 h 2724912"/>
                <a:gd name="connsiteX64" fmla="*/ 169164 w 1993392"/>
                <a:gd name="connsiteY64" fmla="*/ 859536 h 2724912"/>
                <a:gd name="connsiteX65" fmla="*/ 123444 w 1993392"/>
                <a:gd name="connsiteY65" fmla="*/ 854964 h 2724912"/>
                <a:gd name="connsiteX66" fmla="*/ 9144 w 1993392"/>
                <a:gd name="connsiteY66" fmla="*/ 827532 h 272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93392" h="2724912">
                  <a:moveTo>
                    <a:pt x="9144" y="827532"/>
                  </a:moveTo>
                  <a:lnTo>
                    <a:pt x="0" y="2180844"/>
                  </a:lnTo>
                  <a:lnTo>
                    <a:pt x="411480" y="2185416"/>
                  </a:lnTo>
                  <a:lnTo>
                    <a:pt x="388620" y="2606040"/>
                  </a:lnTo>
                  <a:lnTo>
                    <a:pt x="1403604" y="2679192"/>
                  </a:lnTo>
                  <a:lnTo>
                    <a:pt x="1463040" y="2624328"/>
                  </a:lnTo>
                  <a:lnTo>
                    <a:pt x="1549908" y="2651760"/>
                  </a:lnTo>
                  <a:lnTo>
                    <a:pt x="1632204" y="2647188"/>
                  </a:lnTo>
                  <a:lnTo>
                    <a:pt x="1677924" y="2651760"/>
                  </a:lnTo>
                  <a:lnTo>
                    <a:pt x="1714500" y="2715768"/>
                  </a:lnTo>
                  <a:lnTo>
                    <a:pt x="1764792" y="2724912"/>
                  </a:lnTo>
                  <a:lnTo>
                    <a:pt x="1810512" y="2724912"/>
                  </a:lnTo>
                  <a:lnTo>
                    <a:pt x="1837944" y="2651760"/>
                  </a:lnTo>
                  <a:lnTo>
                    <a:pt x="1901952" y="2642616"/>
                  </a:lnTo>
                  <a:lnTo>
                    <a:pt x="1993392" y="2647188"/>
                  </a:lnTo>
                  <a:lnTo>
                    <a:pt x="1993392" y="2523744"/>
                  </a:lnTo>
                  <a:lnTo>
                    <a:pt x="1956816" y="2455164"/>
                  </a:lnTo>
                  <a:lnTo>
                    <a:pt x="1979676" y="2308860"/>
                  </a:lnTo>
                  <a:lnTo>
                    <a:pt x="1947672" y="2208276"/>
                  </a:lnTo>
                  <a:lnTo>
                    <a:pt x="1883664" y="2093976"/>
                  </a:lnTo>
                  <a:lnTo>
                    <a:pt x="1833372" y="2016252"/>
                  </a:lnTo>
                  <a:lnTo>
                    <a:pt x="1773936" y="1965960"/>
                  </a:lnTo>
                  <a:lnTo>
                    <a:pt x="1723644" y="1915668"/>
                  </a:lnTo>
                  <a:lnTo>
                    <a:pt x="1719072" y="1874520"/>
                  </a:lnTo>
                  <a:lnTo>
                    <a:pt x="1737360" y="1792224"/>
                  </a:lnTo>
                  <a:lnTo>
                    <a:pt x="1705356" y="1755648"/>
                  </a:lnTo>
                  <a:lnTo>
                    <a:pt x="1645920" y="1709928"/>
                  </a:lnTo>
                  <a:lnTo>
                    <a:pt x="1595628" y="1737360"/>
                  </a:lnTo>
                  <a:lnTo>
                    <a:pt x="1563624" y="1641348"/>
                  </a:lnTo>
                  <a:lnTo>
                    <a:pt x="1499616" y="1508760"/>
                  </a:lnTo>
                  <a:lnTo>
                    <a:pt x="1481328" y="1431036"/>
                  </a:lnTo>
                  <a:lnTo>
                    <a:pt x="1348740" y="1348740"/>
                  </a:lnTo>
                  <a:lnTo>
                    <a:pt x="1339596" y="1321308"/>
                  </a:lnTo>
                  <a:lnTo>
                    <a:pt x="1184148" y="1239012"/>
                  </a:lnTo>
                  <a:lnTo>
                    <a:pt x="1184148" y="1175004"/>
                  </a:lnTo>
                  <a:lnTo>
                    <a:pt x="1133856" y="1110996"/>
                  </a:lnTo>
                  <a:lnTo>
                    <a:pt x="1147572" y="996696"/>
                  </a:lnTo>
                  <a:lnTo>
                    <a:pt x="1152144" y="932688"/>
                  </a:lnTo>
                  <a:lnTo>
                    <a:pt x="1069848" y="845820"/>
                  </a:lnTo>
                  <a:lnTo>
                    <a:pt x="1065276" y="681228"/>
                  </a:lnTo>
                  <a:lnTo>
                    <a:pt x="1046988" y="617220"/>
                  </a:lnTo>
                  <a:lnTo>
                    <a:pt x="1001268" y="562356"/>
                  </a:lnTo>
                  <a:lnTo>
                    <a:pt x="964692" y="534924"/>
                  </a:lnTo>
                  <a:lnTo>
                    <a:pt x="868680" y="534924"/>
                  </a:lnTo>
                  <a:lnTo>
                    <a:pt x="804672" y="470916"/>
                  </a:lnTo>
                  <a:lnTo>
                    <a:pt x="804672" y="384048"/>
                  </a:lnTo>
                  <a:lnTo>
                    <a:pt x="786384" y="278892"/>
                  </a:lnTo>
                  <a:lnTo>
                    <a:pt x="749808" y="173736"/>
                  </a:lnTo>
                  <a:lnTo>
                    <a:pt x="704088" y="91440"/>
                  </a:lnTo>
                  <a:lnTo>
                    <a:pt x="676656" y="0"/>
                  </a:lnTo>
                  <a:lnTo>
                    <a:pt x="626364" y="27432"/>
                  </a:lnTo>
                  <a:lnTo>
                    <a:pt x="626364" y="96012"/>
                  </a:lnTo>
                  <a:lnTo>
                    <a:pt x="571500" y="182880"/>
                  </a:lnTo>
                  <a:lnTo>
                    <a:pt x="539496" y="242316"/>
                  </a:lnTo>
                  <a:lnTo>
                    <a:pt x="571500" y="297180"/>
                  </a:lnTo>
                  <a:lnTo>
                    <a:pt x="562356" y="356616"/>
                  </a:lnTo>
                  <a:lnTo>
                    <a:pt x="525780" y="438912"/>
                  </a:lnTo>
                  <a:lnTo>
                    <a:pt x="539496" y="667512"/>
                  </a:lnTo>
                  <a:lnTo>
                    <a:pt x="512064" y="763524"/>
                  </a:lnTo>
                  <a:lnTo>
                    <a:pt x="475488" y="873252"/>
                  </a:lnTo>
                  <a:lnTo>
                    <a:pt x="416052" y="941832"/>
                  </a:lnTo>
                  <a:lnTo>
                    <a:pt x="329184" y="996696"/>
                  </a:lnTo>
                  <a:lnTo>
                    <a:pt x="246888" y="992124"/>
                  </a:lnTo>
                  <a:lnTo>
                    <a:pt x="210312" y="928116"/>
                  </a:lnTo>
                  <a:lnTo>
                    <a:pt x="169164" y="859536"/>
                  </a:lnTo>
                  <a:lnTo>
                    <a:pt x="123444" y="854964"/>
                  </a:lnTo>
                  <a:lnTo>
                    <a:pt x="9144" y="827532"/>
                  </a:lnTo>
                  <a:close/>
                </a:path>
              </a:pathLst>
            </a:custGeom>
            <a:solidFill>
              <a:srgbClr val="FFE600"/>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a:ln>
                  <a:noFill/>
                </a:ln>
                <a:solidFill>
                  <a:schemeClr val="bg1"/>
                </a:solidFill>
                <a:effectLst/>
                <a:latin typeface="Arial" charset="0"/>
              </a:endParaRPr>
            </a:p>
          </p:txBody>
        </p:sp>
        <p:sp>
          <p:nvSpPr>
            <p:cNvPr id="9" name="Freeform 5">
              <a:extLst>
                <a:ext uri="{FF2B5EF4-FFF2-40B4-BE49-F238E27FC236}">
                  <a16:creationId xmlns:a16="http://schemas.microsoft.com/office/drawing/2014/main" xmlns="" id="{1A5DC02C-0BBF-0287-238D-3297A1D60673}"/>
                </a:ext>
              </a:extLst>
            </p:cNvPr>
            <p:cNvSpPr/>
            <p:nvPr/>
          </p:nvSpPr>
          <p:spPr bwMode="auto">
            <a:xfrm>
              <a:off x="9160860" y="4491087"/>
              <a:ext cx="1028700" cy="717804"/>
            </a:xfrm>
            <a:custGeom>
              <a:avLst/>
              <a:gdLst>
                <a:gd name="connsiteX0" fmla="*/ 22860 w 1028700"/>
                <a:gd name="connsiteY0" fmla="*/ 0 h 717804"/>
                <a:gd name="connsiteX1" fmla="*/ 0 w 1028700"/>
                <a:gd name="connsiteY1" fmla="*/ 562356 h 717804"/>
                <a:gd name="connsiteX2" fmla="*/ 45720 w 1028700"/>
                <a:gd name="connsiteY2" fmla="*/ 603504 h 717804"/>
                <a:gd name="connsiteX3" fmla="*/ 100584 w 1028700"/>
                <a:gd name="connsiteY3" fmla="*/ 603504 h 717804"/>
                <a:gd name="connsiteX4" fmla="*/ 219456 w 1028700"/>
                <a:gd name="connsiteY4" fmla="*/ 626364 h 717804"/>
                <a:gd name="connsiteX5" fmla="*/ 278892 w 1028700"/>
                <a:gd name="connsiteY5" fmla="*/ 685800 h 717804"/>
                <a:gd name="connsiteX6" fmla="*/ 370332 w 1028700"/>
                <a:gd name="connsiteY6" fmla="*/ 635508 h 717804"/>
                <a:gd name="connsiteX7" fmla="*/ 420624 w 1028700"/>
                <a:gd name="connsiteY7" fmla="*/ 603504 h 717804"/>
                <a:gd name="connsiteX8" fmla="*/ 393192 w 1028700"/>
                <a:gd name="connsiteY8" fmla="*/ 576072 h 717804"/>
                <a:gd name="connsiteX9" fmla="*/ 406908 w 1028700"/>
                <a:gd name="connsiteY9" fmla="*/ 557784 h 717804"/>
                <a:gd name="connsiteX10" fmla="*/ 438912 w 1028700"/>
                <a:gd name="connsiteY10" fmla="*/ 553212 h 717804"/>
                <a:gd name="connsiteX11" fmla="*/ 438912 w 1028700"/>
                <a:gd name="connsiteY11" fmla="*/ 553212 h 717804"/>
                <a:gd name="connsiteX12" fmla="*/ 466344 w 1028700"/>
                <a:gd name="connsiteY12" fmla="*/ 585216 h 717804"/>
                <a:gd name="connsiteX13" fmla="*/ 466344 w 1028700"/>
                <a:gd name="connsiteY13" fmla="*/ 617220 h 717804"/>
                <a:gd name="connsiteX14" fmla="*/ 466344 w 1028700"/>
                <a:gd name="connsiteY14" fmla="*/ 640080 h 717804"/>
                <a:gd name="connsiteX15" fmla="*/ 470916 w 1028700"/>
                <a:gd name="connsiteY15" fmla="*/ 612648 h 717804"/>
                <a:gd name="connsiteX16" fmla="*/ 534924 w 1028700"/>
                <a:gd name="connsiteY16" fmla="*/ 662940 h 717804"/>
                <a:gd name="connsiteX17" fmla="*/ 580644 w 1028700"/>
                <a:gd name="connsiteY17" fmla="*/ 713232 h 717804"/>
                <a:gd name="connsiteX18" fmla="*/ 603504 w 1028700"/>
                <a:gd name="connsiteY18" fmla="*/ 717804 h 717804"/>
                <a:gd name="connsiteX19" fmla="*/ 612648 w 1028700"/>
                <a:gd name="connsiteY19" fmla="*/ 685800 h 717804"/>
                <a:gd name="connsiteX20" fmla="*/ 667512 w 1028700"/>
                <a:gd name="connsiteY20" fmla="*/ 681228 h 717804"/>
                <a:gd name="connsiteX21" fmla="*/ 717804 w 1028700"/>
                <a:gd name="connsiteY21" fmla="*/ 630936 h 717804"/>
                <a:gd name="connsiteX22" fmla="*/ 781812 w 1028700"/>
                <a:gd name="connsiteY22" fmla="*/ 598932 h 717804"/>
                <a:gd name="connsiteX23" fmla="*/ 836676 w 1028700"/>
                <a:gd name="connsiteY23" fmla="*/ 589788 h 717804"/>
                <a:gd name="connsiteX24" fmla="*/ 882396 w 1028700"/>
                <a:gd name="connsiteY24" fmla="*/ 603504 h 717804"/>
                <a:gd name="connsiteX25" fmla="*/ 955548 w 1028700"/>
                <a:gd name="connsiteY25" fmla="*/ 608076 h 717804"/>
                <a:gd name="connsiteX26" fmla="*/ 996696 w 1028700"/>
                <a:gd name="connsiteY26" fmla="*/ 608076 h 717804"/>
                <a:gd name="connsiteX27" fmla="*/ 1028700 w 1028700"/>
                <a:gd name="connsiteY27" fmla="*/ 589788 h 717804"/>
                <a:gd name="connsiteX28" fmla="*/ 854964 w 1028700"/>
                <a:gd name="connsiteY28" fmla="*/ 443484 h 717804"/>
                <a:gd name="connsiteX29" fmla="*/ 850392 w 1028700"/>
                <a:gd name="connsiteY29" fmla="*/ 384048 h 717804"/>
                <a:gd name="connsiteX30" fmla="*/ 827532 w 1028700"/>
                <a:gd name="connsiteY30" fmla="*/ 338328 h 717804"/>
                <a:gd name="connsiteX31" fmla="*/ 781812 w 1028700"/>
                <a:gd name="connsiteY31" fmla="*/ 315468 h 717804"/>
                <a:gd name="connsiteX32" fmla="*/ 754380 w 1028700"/>
                <a:gd name="connsiteY32" fmla="*/ 315468 h 717804"/>
                <a:gd name="connsiteX33" fmla="*/ 717804 w 1028700"/>
                <a:gd name="connsiteY33" fmla="*/ 352044 h 717804"/>
                <a:gd name="connsiteX34" fmla="*/ 690372 w 1028700"/>
                <a:gd name="connsiteY34" fmla="*/ 361188 h 717804"/>
                <a:gd name="connsiteX35" fmla="*/ 635508 w 1028700"/>
                <a:gd name="connsiteY35" fmla="*/ 324612 h 717804"/>
                <a:gd name="connsiteX36" fmla="*/ 576072 w 1028700"/>
                <a:gd name="connsiteY36" fmla="*/ 306324 h 717804"/>
                <a:gd name="connsiteX37" fmla="*/ 557784 w 1028700"/>
                <a:gd name="connsiteY37" fmla="*/ 292608 h 717804"/>
                <a:gd name="connsiteX38" fmla="*/ 521208 w 1028700"/>
                <a:gd name="connsiteY38" fmla="*/ 292608 h 717804"/>
                <a:gd name="connsiteX39" fmla="*/ 475488 w 1028700"/>
                <a:gd name="connsiteY39" fmla="*/ 310896 h 717804"/>
                <a:gd name="connsiteX40" fmla="*/ 461772 w 1028700"/>
                <a:gd name="connsiteY40" fmla="*/ 315468 h 717804"/>
                <a:gd name="connsiteX41" fmla="*/ 406908 w 1028700"/>
                <a:gd name="connsiteY41" fmla="*/ 256032 h 717804"/>
                <a:gd name="connsiteX42" fmla="*/ 384048 w 1028700"/>
                <a:gd name="connsiteY42" fmla="*/ 251460 h 717804"/>
                <a:gd name="connsiteX43" fmla="*/ 320040 w 1028700"/>
                <a:gd name="connsiteY43" fmla="*/ 196596 h 717804"/>
                <a:gd name="connsiteX44" fmla="*/ 297180 w 1028700"/>
                <a:gd name="connsiteY44" fmla="*/ 173736 h 717804"/>
                <a:gd name="connsiteX45" fmla="*/ 278892 w 1028700"/>
                <a:gd name="connsiteY45" fmla="*/ 141732 h 717804"/>
                <a:gd name="connsiteX46" fmla="*/ 251460 w 1028700"/>
                <a:gd name="connsiteY46" fmla="*/ 114300 h 717804"/>
                <a:gd name="connsiteX47" fmla="*/ 210312 w 1028700"/>
                <a:gd name="connsiteY47" fmla="*/ 118872 h 717804"/>
                <a:gd name="connsiteX48" fmla="*/ 178308 w 1028700"/>
                <a:gd name="connsiteY48" fmla="*/ 91440 h 717804"/>
                <a:gd name="connsiteX49" fmla="*/ 169164 w 1028700"/>
                <a:gd name="connsiteY49" fmla="*/ 41148 h 717804"/>
                <a:gd name="connsiteX50" fmla="*/ 141732 w 1028700"/>
                <a:gd name="connsiteY50" fmla="*/ 36576 h 717804"/>
                <a:gd name="connsiteX51" fmla="*/ 96012 w 1028700"/>
                <a:gd name="connsiteY51" fmla="*/ 36576 h 717804"/>
                <a:gd name="connsiteX52" fmla="*/ 22860 w 1028700"/>
                <a:gd name="connsiteY52" fmla="*/ 0 h 71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28700" h="717804">
                  <a:moveTo>
                    <a:pt x="22860" y="0"/>
                  </a:moveTo>
                  <a:lnTo>
                    <a:pt x="0" y="562356"/>
                  </a:lnTo>
                  <a:lnTo>
                    <a:pt x="45720" y="603504"/>
                  </a:lnTo>
                  <a:lnTo>
                    <a:pt x="100584" y="603504"/>
                  </a:lnTo>
                  <a:lnTo>
                    <a:pt x="219456" y="626364"/>
                  </a:lnTo>
                  <a:lnTo>
                    <a:pt x="278892" y="685800"/>
                  </a:lnTo>
                  <a:lnTo>
                    <a:pt x="370332" y="635508"/>
                  </a:lnTo>
                  <a:lnTo>
                    <a:pt x="420624" y="603504"/>
                  </a:lnTo>
                  <a:lnTo>
                    <a:pt x="393192" y="576072"/>
                  </a:lnTo>
                  <a:lnTo>
                    <a:pt x="406908" y="557784"/>
                  </a:lnTo>
                  <a:lnTo>
                    <a:pt x="438912" y="553212"/>
                  </a:lnTo>
                  <a:lnTo>
                    <a:pt x="438912" y="553212"/>
                  </a:lnTo>
                  <a:lnTo>
                    <a:pt x="466344" y="585216"/>
                  </a:lnTo>
                  <a:lnTo>
                    <a:pt x="466344" y="617220"/>
                  </a:lnTo>
                  <a:lnTo>
                    <a:pt x="466344" y="640080"/>
                  </a:lnTo>
                  <a:lnTo>
                    <a:pt x="470916" y="612648"/>
                  </a:lnTo>
                  <a:lnTo>
                    <a:pt x="534924" y="662940"/>
                  </a:lnTo>
                  <a:lnTo>
                    <a:pt x="580644" y="713232"/>
                  </a:lnTo>
                  <a:lnTo>
                    <a:pt x="603504" y="717804"/>
                  </a:lnTo>
                  <a:lnTo>
                    <a:pt x="612648" y="685800"/>
                  </a:lnTo>
                  <a:lnTo>
                    <a:pt x="667512" y="681228"/>
                  </a:lnTo>
                  <a:lnTo>
                    <a:pt x="717804" y="630936"/>
                  </a:lnTo>
                  <a:lnTo>
                    <a:pt x="781812" y="598932"/>
                  </a:lnTo>
                  <a:lnTo>
                    <a:pt x="836676" y="589788"/>
                  </a:lnTo>
                  <a:lnTo>
                    <a:pt x="882396" y="603504"/>
                  </a:lnTo>
                  <a:lnTo>
                    <a:pt x="955548" y="608076"/>
                  </a:lnTo>
                  <a:lnTo>
                    <a:pt x="996696" y="608076"/>
                  </a:lnTo>
                  <a:lnTo>
                    <a:pt x="1028700" y="589788"/>
                  </a:lnTo>
                  <a:lnTo>
                    <a:pt x="854964" y="443484"/>
                  </a:lnTo>
                  <a:lnTo>
                    <a:pt x="850392" y="384048"/>
                  </a:lnTo>
                  <a:lnTo>
                    <a:pt x="827532" y="338328"/>
                  </a:lnTo>
                  <a:lnTo>
                    <a:pt x="781812" y="315468"/>
                  </a:lnTo>
                  <a:lnTo>
                    <a:pt x="754380" y="315468"/>
                  </a:lnTo>
                  <a:lnTo>
                    <a:pt x="717804" y="352044"/>
                  </a:lnTo>
                  <a:lnTo>
                    <a:pt x="690372" y="361188"/>
                  </a:lnTo>
                  <a:lnTo>
                    <a:pt x="635508" y="324612"/>
                  </a:lnTo>
                  <a:lnTo>
                    <a:pt x="576072" y="306324"/>
                  </a:lnTo>
                  <a:lnTo>
                    <a:pt x="557784" y="292608"/>
                  </a:lnTo>
                  <a:lnTo>
                    <a:pt x="521208" y="292608"/>
                  </a:lnTo>
                  <a:lnTo>
                    <a:pt x="475488" y="310896"/>
                  </a:lnTo>
                  <a:lnTo>
                    <a:pt x="461772" y="315468"/>
                  </a:lnTo>
                  <a:lnTo>
                    <a:pt x="406908" y="256032"/>
                  </a:lnTo>
                  <a:lnTo>
                    <a:pt x="384048" y="251460"/>
                  </a:lnTo>
                  <a:lnTo>
                    <a:pt x="320040" y="196596"/>
                  </a:lnTo>
                  <a:lnTo>
                    <a:pt x="297180" y="173736"/>
                  </a:lnTo>
                  <a:lnTo>
                    <a:pt x="278892" y="141732"/>
                  </a:lnTo>
                  <a:lnTo>
                    <a:pt x="251460" y="114300"/>
                  </a:lnTo>
                  <a:lnTo>
                    <a:pt x="210312" y="118872"/>
                  </a:lnTo>
                  <a:lnTo>
                    <a:pt x="178308" y="91440"/>
                  </a:lnTo>
                  <a:lnTo>
                    <a:pt x="169164" y="41148"/>
                  </a:lnTo>
                  <a:lnTo>
                    <a:pt x="141732" y="36576"/>
                  </a:lnTo>
                  <a:lnTo>
                    <a:pt x="96012" y="36576"/>
                  </a:lnTo>
                  <a:lnTo>
                    <a:pt x="22860" y="0"/>
                  </a:lnTo>
                  <a:close/>
                </a:path>
              </a:pathLst>
            </a:custGeom>
            <a:solidFill>
              <a:srgbClr val="FFE600"/>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a:ln>
                  <a:noFill/>
                </a:ln>
                <a:solidFill>
                  <a:schemeClr val="bg1"/>
                </a:solidFill>
                <a:effectLst/>
                <a:latin typeface="Arial" charset="0"/>
              </a:endParaRPr>
            </a:p>
          </p:txBody>
        </p:sp>
        <p:sp>
          <p:nvSpPr>
            <p:cNvPr id="10" name="Freeform 6">
              <a:extLst>
                <a:ext uri="{FF2B5EF4-FFF2-40B4-BE49-F238E27FC236}">
                  <a16:creationId xmlns:a16="http://schemas.microsoft.com/office/drawing/2014/main" xmlns="" id="{F619FBC2-6406-54D5-52E2-629860527EE7}"/>
                </a:ext>
              </a:extLst>
            </p:cNvPr>
            <p:cNvSpPr/>
            <p:nvPr/>
          </p:nvSpPr>
          <p:spPr bwMode="auto">
            <a:xfrm>
              <a:off x="10056971" y="4683110"/>
              <a:ext cx="150876" cy="173736"/>
            </a:xfrm>
            <a:custGeom>
              <a:avLst/>
              <a:gdLst>
                <a:gd name="connsiteX0" fmla="*/ 45720 w 150876"/>
                <a:gd name="connsiteY0" fmla="*/ 0 h 173736"/>
                <a:gd name="connsiteX1" fmla="*/ 32004 w 150876"/>
                <a:gd name="connsiteY1" fmla="*/ 50292 h 173736"/>
                <a:gd name="connsiteX2" fmla="*/ 4572 w 150876"/>
                <a:gd name="connsiteY2" fmla="*/ 82296 h 173736"/>
                <a:gd name="connsiteX3" fmla="*/ 0 w 150876"/>
                <a:gd name="connsiteY3" fmla="*/ 109728 h 173736"/>
                <a:gd name="connsiteX4" fmla="*/ 18288 w 150876"/>
                <a:gd name="connsiteY4" fmla="*/ 114300 h 173736"/>
                <a:gd name="connsiteX5" fmla="*/ 50292 w 150876"/>
                <a:gd name="connsiteY5" fmla="*/ 164592 h 173736"/>
                <a:gd name="connsiteX6" fmla="*/ 77724 w 150876"/>
                <a:gd name="connsiteY6" fmla="*/ 173736 h 173736"/>
                <a:gd name="connsiteX7" fmla="*/ 123444 w 150876"/>
                <a:gd name="connsiteY7" fmla="*/ 160020 h 173736"/>
                <a:gd name="connsiteX8" fmla="*/ 128016 w 150876"/>
                <a:gd name="connsiteY8" fmla="*/ 118872 h 173736"/>
                <a:gd name="connsiteX9" fmla="*/ 150876 w 150876"/>
                <a:gd name="connsiteY9" fmla="*/ 59436 h 173736"/>
                <a:gd name="connsiteX10" fmla="*/ 137160 w 150876"/>
                <a:gd name="connsiteY10" fmla="*/ 4572 h 173736"/>
                <a:gd name="connsiteX11" fmla="*/ 45720 w 150876"/>
                <a:gd name="connsiteY11" fmla="*/ 0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876" h="173736">
                  <a:moveTo>
                    <a:pt x="45720" y="0"/>
                  </a:moveTo>
                  <a:lnTo>
                    <a:pt x="32004" y="50292"/>
                  </a:lnTo>
                  <a:lnTo>
                    <a:pt x="4572" y="82296"/>
                  </a:lnTo>
                  <a:lnTo>
                    <a:pt x="0" y="109728"/>
                  </a:lnTo>
                  <a:lnTo>
                    <a:pt x="18288" y="114300"/>
                  </a:lnTo>
                  <a:lnTo>
                    <a:pt x="50292" y="164592"/>
                  </a:lnTo>
                  <a:lnTo>
                    <a:pt x="77724" y="173736"/>
                  </a:lnTo>
                  <a:lnTo>
                    <a:pt x="123444" y="160020"/>
                  </a:lnTo>
                  <a:lnTo>
                    <a:pt x="128016" y="118872"/>
                  </a:lnTo>
                  <a:lnTo>
                    <a:pt x="150876" y="59436"/>
                  </a:lnTo>
                  <a:lnTo>
                    <a:pt x="137160" y="4572"/>
                  </a:lnTo>
                  <a:lnTo>
                    <a:pt x="45720" y="0"/>
                  </a:lnTo>
                  <a:close/>
                </a:path>
              </a:pathLst>
            </a:custGeom>
            <a:grp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a:ln>
                  <a:noFill/>
                </a:ln>
                <a:solidFill>
                  <a:schemeClr val="bg1"/>
                </a:solidFill>
                <a:effectLst/>
                <a:latin typeface="Arial" charset="0"/>
              </a:endParaRPr>
            </a:p>
          </p:txBody>
        </p:sp>
        <p:sp>
          <p:nvSpPr>
            <p:cNvPr id="11" name="Freeform 11">
              <a:extLst>
                <a:ext uri="{FF2B5EF4-FFF2-40B4-BE49-F238E27FC236}">
                  <a16:creationId xmlns:a16="http://schemas.microsoft.com/office/drawing/2014/main" xmlns="" id="{5053636E-DC8E-8F27-CD6C-56373ABD4DC4}"/>
                </a:ext>
              </a:extLst>
            </p:cNvPr>
            <p:cNvSpPr/>
            <p:nvPr/>
          </p:nvSpPr>
          <p:spPr bwMode="auto">
            <a:xfrm>
              <a:off x="7611726" y="3450956"/>
              <a:ext cx="1627632" cy="1636776"/>
            </a:xfrm>
            <a:custGeom>
              <a:avLst/>
              <a:gdLst>
                <a:gd name="connsiteX0" fmla="*/ 0 w 1627632"/>
                <a:gd name="connsiteY0" fmla="*/ 0 h 1655064"/>
                <a:gd name="connsiteX1" fmla="*/ 32004 w 1627632"/>
                <a:gd name="connsiteY1" fmla="*/ 804672 h 1655064"/>
                <a:gd name="connsiteX2" fmla="*/ 150876 w 1627632"/>
                <a:gd name="connsiteY2" fmla="*/ 777240 h 1655064"/>
                <a:gd name="connsiteX3" fmla="*/ 233172 w 1627632"/>
                <a:gd name="connsiteY3" fmla="*/ 754380 h 1655064"/>
                <a:gd name="connsiteX4" fmla="*/ 288036 w 1627632"/>
                <a:gd name="connsiteY4" fmla="*/ 768096 h 1655064"/>
                <a:gd name="connsiteX5" fmla="*/ 342900 w 1627632"/>
                <a:gd name="connsiteY5" fmla="*/ 740664 h 1655064"/>
                <a:gd name="connsiteX6" fmla="*/ 461772 w 1627632"/>
                <a:gd name="connsiteY6" fmla="*/ 809244 h 1655064"/>
                <a:gd name="connsiteX7" fmla="*/ 548640 w 1627632"/>
                <a:gd name="connsiteY7" fmla="*/ 809244 h 1655064"/>
                <a:gd name="connsiteX8" fmla="*/ 603504 w 1627632"/>
                <a:gd name="connsiteY8" fmla="*/ 841248 h 1655064"/>
                <a:gd name="connsiteX9" fmla="*/ 649224 w 1627632"/>
                <a:gd name="connsiteY9" fmla="*/ 832104 h 1655064"/>
                <a:gd name="connsiteX10" fmla="*/ 676656 w 1627632"/>
                <a:gd name="connsiteY10" fmla="*/ 854964 h 1655064"/>
                <a:gd name="connsiteX11" fmla="*/ 694944 w 1627632"/>
                <a:gd name="connsiteY11" fmla="*/ 864108 h 1655064"/>
                <a:gd name="connsiteX12" fmla="*/ 694944 w 1627632"/>
                <a:gd name="connsiteY12" fmla="*/ 923544 h 1655064"/>
                <a:gd name="connsiteX13" fmla="*/ 758952 w 1627632"/>
                <a:gd name="connsiteY13" fmla="*/ 955548 h 1655064"/>
                <a:gd name="connsiteX14" fmla="*/ 786384 w 1627632"/>
                <a:gd name="connsiteY14" fmla="*/ 987552 h 1655064"/>
                <a:gd name="connsiteX15" fmla="*/ 818388 w 1627632"/>
                <a:gd name="connsiteY15" fmla="*/ 1046988 h 1655064"/>
                <a:gd name="connsiteX16" fmla="*/ 850392 w 1627632"/>
                <a:gd name="connsiteY16" fmla="*/ 1092708 h 1655064"/>
                <a:gd name="connsiteX17" fmla="*/ 873252 w 1627632"/>
                <a:gd name="connsiteY17" fmla="*/ 1165860 h 1655064"/>
                <a:gd name="connsiteX18" fmla="*/ 873252 w 1627632"/>
                <a:gd name="connsiteY18" fmla="*/ 1188720 h 1655064"/>
                <a:gd name="connsiteX19" fmla="*/ 923544 w 1627632"/>
                <a:gd name="connsiteY19" fmla="*/ 1202436 h 1655064"/>
                <a:gd name="connsiteX20" fmla="*/ 928116 w 1627632"/>
                <a:gd name="connsiteY20" fmla="*/ 1175004 h 1655064"/>
                <a:gd name="connsiteX21" fmla="*/ 937260 w 1627632"/>
                <a:gd name="connsiteY21" fmla="*/ 1129284 h 1655064"/>
                <a:gd name="connsiteX22" fmla="*/ 1014984 w 1627632"/>
                <a:gd name="connsiteY22" fmla="*/ 1051560 h 1655064"/>
                <a:gd name="connsiteX23" fmla="*/ 1120140 w 1627632"/>
                <a:gd name="connsiteY23" fmla="*/ 982980 h 1655064"/>
                <a:gd name="connsiteX24" fmla="*/ 1120140 w 1627632"/>
                <a:gd name="connsiteY24" fmla="*/ 982980 h 1655064"/>
                <a:gd name="connsiteX25" fmla="*/ 1179576 w 1627632"/>
                <a:gd name="connsiteY25" fmla="*/ 905256 h 1655064"/>
                <a:gd name="connsiteX26" fmla="*/ 1175004 w 1627632"/>
                <a:gd name="connsiteY26" fmla="*/ 992124 h 1655064"/>
                <a:gd name="connsiteX27" fmla="*/ 1133856 w 1627632"/>
                <a:gd name="connsiteY27" fmla="*/ 1088136 h 1655064"/>
                <a:gd name="connsiteX28" fmla="*/ 1129284 w 1627632"/>
                <a:gd name="connsiteY28" fmla="*/ 1124712 h 1655064"/>
                <a:gd name="connsiteX29" fmla="*/ 1133856 w 1627632"/>
                <a:gd name="connsiteY29" fmla="*/ 1165860 h 1655064"/>
                <a:gd name="connsiteX30" fmla="*/ 1110996 w 1627632"/>
                <a:gd name="connsiteY30" fmla="*/ 1193292 h 1655064"/>
                <a:gd name="connsiteX31" fmla="*/ 1074420 w 1627632"/>
                <a:gd name="connsiteY31" fmla="*/ 1216152 h 1655064"/>
                <a:gd name="connsiteX32" fmla="*/ 1065276 w 1627632"/>
                <a:gd name="connsiteY32" fmla="*/ 1239012 h 1655064"/>
                <a:gd name="connsiteX33" fmla="*/ 1124712 w 1627632"/>
                <a:gd name="connsiteY33" fmla="*/ 1239012 h 1655064"/>
                <a:gd name="connsiteX34" fmla="*/ 1170432 w 1627632"/>
                <a:gd name="connsiteY34" fmla="*/ 1225296 h 1655064"/>
                <a:gd name="connsiteX35" fmla="*/ 1179576 w 1627632"/>
                <a:gd name="connsiteY35" fmla="*/ 1170432 h 1655064"/>
                <a:gd name="connsiteX36" fmla="*/ 1197864 w 1627632"/>
                <a:gd name="connsiteY36" fmla="*/ 1129284 h 1655064"/>
                <a:gd name="connsiteX37" fmla="*/ 1211580 w 1627632"/>
                <a:gd name="connsiteY37" fmla="*/ 1101852 h 1655064"/>
                <a:gd name="connsiteX38" fmla="*/ 1243584 w 1627632"/>
                <a:gd name="connsiteY38" fmla="*/ 1152144 h 1655064"/>
                <a:gd name="connsiteX39" fmla="*/ 1266444 w 1627632"/>
                <a:gd name="connsiteY39" fmla="*/ 1207008 h 1655064"/>
                <a:gd name="connsiteX40" fmla="*/ 1248156 w 1627632"/>
                <a:gd name="connsiteY40" fmla="*/ 1257300 h 1655064"/>
                <a:gd name="connsiteX41" fmla="*/ 1207008 w 1627632"/>
                <a:gd name="connsiteY41" fmla="*/ 1307592 h 1655064"/>
                <a:gd name="connsiteX42" fmla="*/ 1284732 w 1627632"/>
                <a:gd name="connsiteY42" fmla="*/ 1284732 h 1655064"/>
                <a:gd name="connsiteX43" fmla="*/ 1353312 w 1627632"/>
                <a:gd name="connsiteY43" fmla="*/ 1261872 h 1655064"/>
                <a:gd name="connsiteX44" fmla="*/ 1367028 w 1627632"/>
                <a:gd name="connsiteY44" fmla="*/ 1284732 h 1655064"/>
                <a:gd name="connsiteX45" fmla="*/ 1348740 w 1627632"/>
                <a:gd name="connsiteY45" fmla="*/ 1312164 h 1655064"/>
                <a:gd name="connsiteX46" fmla="*/ 1403604 w 1627632"/>
                <a:gd name="connsiteY46" fmla="*/ 1389888 h 1655064"/>
                <a:gd name="connsiteX47" fmla="*/ 1426464 w 1627632"/>
                <a:gd name="connsiteY47" fmla="*/ 1444752 h 1655064"/>
                <a:gd name="connsiteX48" fmla="*/ 1403604 w 1627632"/>
                <a:gd name="connsiteY48" fmla="*/ 1504188 h 1655064"/>
                <a:gd name="connsiteX49" fmla="*/ 1440180 w 1627632"/>
                <a:gd name="connsiteY49" fmla="*/ 1572768 h 1655064"/>
                <a:gd name="connsiteX50" fmla="*/ 1463040 w 1627632"/>
                <a:gd name="connsiteY50" fmla="*/ 1636776 h 1655064"/>
                <a:gd name="connsiteX51" fmla="*/ 1504188 w 1627632"/>
                <a:gd name="connsiteY51" fmla="*/ 1636776 h 1655064"/>
                <a:gd name="connsiteX52" fmla="*/ 1545336 w 1627632"/>
                <a:gd name="connsiteY52" fmla="*/ 1655064 h 1655064"/>
                <a:gd name="connsiteX53" fmla="*/ 1627632 w 1627632"/>
                <a:gd name="connsiteY53" fmla="*/ 9144 h 1655064"/>
                <a:gd name="connsiteX54" fmla="*/ 0 w 1627632"/>
                <a:gd name="connsiteY54" fmla="*/ 0 h 1655064"/>
                <a:gd name="connsiteX0" fmla="*/ 0 w 1627632"/>
                <a:gd name="connsiteY0" fmla="*/ 0 h 1636776"/>
                <a:gd name="connsiteX1" fmla="*/ 32004 w 1627632"/>
                <a:gd name="connsiteY1" fmla="*/ 804672 h 1636776"/>
                <a:gd name="connsiteX2" fmla="*/ 150876 w 1627632"/>
                <a:gd name="connsiteY2" fmla="*/ 777240 h 1636776"/>
                <a:gd name="connsiteX3" fmla="*/ 233172 w 1627632"/>
                <a:gd name="connsiteY3" fmla="*/ 754380 h 1636776"/>
                <a:gd name="connsiteX4" fmla="*/ 288036 w 1627632"/>
                <a:gd name="connsiteY4" fmla="*/ 768096 h 1636776"/>
                <a:gd name="connsiteX5" fmla="*/ 342900 w 1627632"/>
                <a:gd name="connsiteY5" fmla="*/ 740664 h 1636776"/>
                <a:gd name="connsiteX6" fmla="*/ 461772 w 1627632"/>
                <a:gd name="connsiteY6" fmla="*/ 809244 h 1636776"/>
                <a:gd name="connsiteX7" fmla="*/ 548640 w 1627632"/>
                <a:gd name="connsiteY7" fmla="*/ 809244 h 1636776"/>
                <a:gd name="connsiteX8" fmla="*/ 603504 w 1627632"/>
                <a:gd name="connsiteY8" fmla="*/ 841248 h 1636776"/>
                <a:gd name="connsiteX9" fmla="*/ 649224 w 1627632"/>
                <a:gd name="connsiteY9" fmla="*/ 832104 h 1636776"/>
                <a:gd name="connsiteX10" fmla="*/ 676656 w 1627632"/>
                <a:gd name="connsiteY10" fmla="*/ 854964 h 1636776"/>
                <a:gd name="connsiteX11" fmla="*/ 694944 w 1627632"/>
                <a:gd name="connsiteY11" fmla="*/ 864108 h 1636776"/>
                <a:gd name="connsiteX12" fmla="*/ 694944 w 1627632"/>
                <a:gd name="connsiteY12" fmla="*/ 923544 h 1636776"/>
                <a:gd name="connsiteX13" fmla="*/ 758952 w 1627632"/>
                <a:gd name="connsiteY13" fmla="*/ 955548 h 1636776"/>
                <a:gd name="connsiteX14" fmla="*/ 786384 w 1627632"/>
                <a:gd name="connsiteY14" fmla="*/ 987552 h 1636776"/>
                <a:gd name="connsiteX15" fmla="*/ 818388 w 1627632"/>
                <a:gd name="connsiteY15" fmla="*/ 1046988 h 1636776"/>
                <a:gd name="connsiteX16" fmla="*/ 850392 w 1627632"/>
                <a:gd name="connsiteY16" fmla="*/ 1092708 h 1636776"/>
                <a:gd name="connsiteX17" fmla="*/ 873252 w 1627632"/>
                <a:gd name="connsiteY17" fmla="*/ 1165860 h 1636776"/>
                <a:gd name="connsiteX18" fmla="*/ 873252 w 1627632"/>
                <a:gd name="connsiteY18" fmla="*/ 1188720 h 1636776"/>
                <a:gd name="connsiteX19" fmla="*/ 923544 w 1627632"/>
                <a:gd name="connsiteY19" fmla="*/ 1202436 h 1636776"/>
                <a:gd name="connsiteX20" fmla="*/ 928116 w 1627632"/>
                <a:gd name="connsiteY20" fmla="*/ 1175004 h 1636776"/>
                <a:gd name="connsiteX21" fmla="*/ 937260 w 1627632"/>
                <a:gd name="connsiteY21" fmla="*/ 1129284 h 1636776"/>
                <a:gd name="connsiteX22" fmla="*/ 1014984 w 1627632"/>
                <a:gd name="connsiteY22" fmla="*/ 1051560 h 1636776"/>
                <a:gd name="connsiteX23" fmla="*/ 1120140 w 1627632"/>
                <a:gd name="connsiteY23" fmla="*/ 982980 h 1636776"/>
                <a:gd name="connsiteX24" fmla="*/ 1120140 w 1627632"/>
                <a:gd name="connsiteY24" fmla="*/ 982980 h 1636776"/>
                <a:gd name="connsiteX25" fmla="*/ 1179576 w 1627632"/>
                <a:gd name="connsiteY25" fmla="*/ 905256 h 1636776"/>
                <a:gd name="connsiteX26" fmla="*/ 1175004 w 1627632"/>
                <a:gd name="connsiteY26" fmla="*/ 992124 h 1636776"/>
                <a:gd name="connsiteX27" fmla="*/ 1133856 w 1627632"/>
                <a:gd name="connsiteY27" fmla="*/ 1088136 h 1636776"/>
                <a:gd name="connsiteX28" fmla="*/ 1129284 w 1627632"/>
                <a:gd name="connsiteY28" fmla="*/ 1124712 h 1636776"/>
                <a:gd name="connsiteX29" fmla="*/ 1133856 w 1627632"/>
                <a:gd name="connsiteY29" fmla="*/ 1165860 h 1636776"/>
                <a:gd name="connsiteX30" fmla="*/ 1110996 w 1627632"/>
                <a:gd name="connsiteY30" fmla="*/ 1193292 h 1636776"/>
                <a:gd name="connsiteX31" fmla="*/ 1074420 w 1627632"/>
                <a:gd name="connsiteY31" fmla="*/ 1216152 h 1636776"/>
                <a:gd name="connsiteX32" fmla="*/ 1065276 w 1627632"/>
                <a:gd name="connsiteY32" fmla="*/ 1239012 h 1636776"/>
                <a:gd name="connsiteX33" fmla="*/ 1124712 w 1627632"/>
                <a:gd name="connsiteY33" fmla="*/ 1239012 h 1636776"/>
                <a:gd name="connsiteX34" fmla="*/ 1170432 w 1627632"/>
                <a:gd name="connsiteY34" fmla="*/ 1225296 h 1636776"/>
                <a:gd name="connsiteX35" fmla="*/ 1179576 w 1627632"/>
                <a:gd name="connsiteY35" fmla="*/ 1170432 h 1636776"/>
                <a:gd name="connsiteX36" fmla="*/ 1197864 w 1627632"/>
                <a:gd name="connsiteY36" fmla="*/ 1129284 h 1636776"/>
                <a:gd name="connsiteX37" fmla="*/ 1211580 w 1627632"/>
                <a:gd name="connsiteY37" fmla="*/ 1101852 h 1636776"/>
                <a:gd name="connsiteX38" fmla="*/ 1243584 w 1627632"/>
                <a:gd name="connsiteY38" fmla="*/ 1152144 h 1636776"/>
                <a:gd name="connsiteX39" fmla="*/ 1266444 w 1627632"/>
                <a:gd name="connsiteY39" fmla="*/ 1207008 h 1636776"/>
                <a:gd name="connsiteX40" fmla="*/ 1248156 w 1627632"/>
                <a:gd name="connsiteY40" fmla="*/ 1257300 h 1636776"/>
                <a:gd name="connsiteX41" fmla="*/ 1207008 w 1627632"/>
                <a:gd name="connsiteY41" fmla="*/ 1307592 h 1636776"/>
                <a:gd name="connsiteX42" fmla="*/ 1284732 w 1627632"/>
                <a:gd name="connsiteY42" fmla="*/ 1284732 h 1636776"/>
                <a:gd name="connsiteX43" fmla="*/ 1353312 w 1627632"/>
                <a:gd name="connsiteY43" fmla="*/ 1261872 h 1636776"/>
                <a:gd name="connsiteX44" fmla="*/ 1367028 w 1627632"/>
                <a:gd name="connsiteY44" fmla="*/ 1284732 h 1636776"/>
                <a:gd name="connsiteX45" fmla="*/ 1348740 w 1627632"/>
                <a:gd name="connsiteY45" fmla="*/ 1312164 h 1636776"/>
                <a:gd name="connsiteX46" fmla="*/ 1403604 w 1627632"/>
                <a:gd name="connsiteY46" fmla="*/ 1389888 h 1636776"/>
                <a:gd name="connsiteX47" fmla="*/ 1426464 w 1627632"/>
                <a:gd name="connsiteY47" fmla="*/ 1444752 h 1636776"/>
                <a:gd name="connsiteX48" fmla="*/ 1403604 w 1627632"/>
                <a:gd name="connsiteY48" fmla="*/ 1504188 h 1636776"/>
                <a:gd name="connsiteX49" fmla="*/ 1440180 w 1627632"/>
                <a:gd name="connsiteY49" fmla="*/ 1572768 h 1636776"/>
                <a:gd name="connsiteX50" fmla="*/ 1463040 w 1627632"/>
                <a:gd name="connsiteY50" fmla="*/ 1636776 h 1636776"/>
                <a:gd name="connsiteX51" fmla="*/ 1504188 w 1627632"/>
                <a:gd name="connsiteY51" fmla="*/ 1636776 h 1636776"/>
                <a:gd name="connsiteX52" fmla="*/ 1550683 w 1627632"/>
                <a:gd name="connsiteY52" fmla="*/ 1590895 h 1636776"/>
                <a:gd name="connsiteX53" fmla="*/ 1627632 w 1627632"/>
                <a:gd name="connsiteY53" fmla="*/ 9144 h 1636776"/>
                <a:gd name="connsiteX54" fmla="*/ 0 w 1627632"/>
                <a:gd name="connsiteY54" fmla="*/ 0 h 163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27632" h="1636776">
                  <a:moveTo>
                    <a:pt x="0" y="0"/>
                  </a:moveTo>
                  <a:lnTo>
                    <a:pt x="32004" y="804672"/>
                  </a:lnTo>
                  <a:lnTo>
                    <a:pt x="150876" y="777240"/>
                  </a:lnTo>
                  <a:lnTo>
                    <a:pt x="233172" y="754380"/>
                  </a:lnTo>
                  <a:lnTo>
                    <a:pt x="288036" y="768096"/>
                  </a:lnTo>
                  <a:lnTo>
                    <a:pt x="342900" y="740664"/>
                  </a:lnTo>
                  <a:lnTo>
                    <a:pt x="461772" y="809244"/>
                  </a:lnTo>
                  <a:lnTo>
                    <a:pt x="548640" y="809244"/>
                  </a:lnTo>
                  <a:lnTo>
                    <a:pt x="603504" y="841248"/>
                  </a:lnTo>
                  <a:lnTo>
                    <a:pt x="649224" y="832104"/>
                  </a:lnTo>
                  <a:lnTo>
                    <a:pt x="676656" y="854964"/>
                  </a:lnTo>
                  <a:lnTo>
                    <a:pt x="694944" y="864108"/>
                  </a:lnTo>
                  <a:lnTo>
                    <a:pt x="694944" y="923544"/>
                  </a:lnTo>
                  <a:lnTo>
                    <a:pt x="758952" y="955548"/>
                  </a:lnTo>
                  <a:lnTo>
                    <a:pt x="786384" y="987552"/>
                  </a:lnTo>
                  <a:lnTo>
                    <a:pt x="818388" y="1046988"/>
                  </a:lnTo>
                  <a:lnTo>
                    <a:pt x="850392" y="1092708"/>
                  </a:lnTo>
                  <a:lnTo>
                    <a:pt x="873252" y="1165860"/>
                  </a:lnTo>
                  <a:lnTo>
                    <a:pt x="873252" y="1188720"/>
                  </a:lnTo>
                  <a:lnTo>
                    <a:pt x="923544" y="1202436"/>
                  </a:lnTo>
                  <a:lnTo>
                    <a:pt x="928116" y="1175004"/>
                  </a:lnTo>
                  <a:lnTo>
                    <a:pt x="937260" y="1129284"/>
                  </a:lnTo>
                  <a:lnTo>
                    <a:pt x="1014984" y="1051560"/>
                  </a:lnTo>
                  <a:lnTo>
                    <a:pt x="1120140" y="982980"/>
                  </a:lnTo>
                  <a:lnTo>
                    <a:pt x="1120140" y="982980"/>
                  </a:lnTo>
                  <a:lnTo>
                    <a:pt x="1179576" y="905256"/>
                  </a:lnTo>
                  <a:lnTo>
                    <a:pt x="1175004" y="992124"/>
                  </a:lnTo>
                  <a:lnTo>
                    <a:pt x="1133856" y="1088136"/>
                  </a:lnTo>
                  <a:lnTo>
                    <a:pt x="1129284" y="1124712"/>
                  </a:lnTo>
                  <a:lnTo>
                    <a:pt x="1133856" y="1165860"/>
                  </a:lnTo>
                  <a:lnTo>
                    <a:pt x="1110996" y="1193292"/>
                  </a:lnTo>
                  <a:lnTo>
                    <a:pt x="1074420" y="1216152"/>
                  </a:lnTo>
                  <a:lnTo>
                    <a:pt x="1065276" y="1239012"/>
                  </a:lnTo>
                  <a:lnTo>
                    <a:pt x="1124712" y="1239012"/>
                  </a:lnTo>
                  <a:lnTo>
                    <a:pt x="1170432" y="1225296"/>
                  </a:lnTo>
                  <a:lnTo>
                    <a:pt x="1179576" y="1170432"/>
                  </a:lnTo>
                  <a:lnTo>
                    <a:pt x="1197864" y="1129284"/>
                  </a:lnTo>
                  <a:lnTo>
                    <a:pt x="1211580" y="1101852"/>
                  </a:lnTo>
                  <a:lnTo>
                    <a:pt x="1243584" y="1152144"/>
                  </a:lnTo>
                  <a:lnTo>
                    <a:pt x="1266444" y="1207008"/>
                  </a:lnTo>
                  <a:lnTo>
                    <a:pt x="1248156" y="1257300"/>
                  </a:lnTo>
                  <a:lnTo>
                    <a:pt x="1207008" y="1307592"/>
                  </a:lnTo>
                  <a:lnTo>
                    <a:pt x="1284732" y="1284732"/>
                  </a:lnTo>
                  <a:lnTo>
                    <a:pt x="1353312" y="1261872"/>
                  </a:lnTo>
                  <a:lnTo>
                    <a:pt x="1367028" y="1284732"/>
                  </a:lnTo>
                  <a:lnTo>
                    <a:pt x="1348740" y="1312164"/>
                  </a:lnTo>
                  <a:lnTo>
                    <a:pt x="1403604" y="1389888"/>
                  </a:lnTo>
                  <a:lnTo>
                    <a:pt x="1426464" y="1444752"/>
                  </a:lnTo>
                  <a:lnTo>
                    <a:pt x="1403604" y="1504188"/>
                  </a:lnTo>
                  <a:lnTo>
                    <a:pt x="1440180" y="1572768"/>
                  </a:lnTo>
                  <a:lnTo>
                    <a:pt x="1463040" y="1636776"/>
                  </a:lnTo>
                  <a:lnTo>
                    <a:pt x="1504188" y="1636776"/>
                  </a:lnTo>
                  <a:lnTo>
                    <a:pt x="1550683" y="1590895"/>
                  </a:lnTo>
                  <a:lnTo>
                    <a:pt x="1627632" y="9144"/>
                  </a:lnTo>
                  <a:lnTo>
                    <a:pt x="0" y="0"/>
                  </a:lnTo>
                  <a:close/>
                </a:path>
              </a:pathLst>
            </a:custGeom>
            <a:solidFill>
              <a:srgbClr val="C4C4CD"/>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bg1"/>
                </a:solidFill>
                <a:effectLst/>
                <a:latin typeface="Arial" charset="0"/>
              </a:endParaRPr>
            </a:p>
          </p:txBody>
        </p:sp>
        <p:sp>
          <p:nvSpPr>
            <p:cNvPr id="12" name="Freeform 12">
              <a:extLst>
                <a:ext uri="{FF2B5EF4-FFF2-40B4-BE49-F238E27FC236}">
                  <a16:creationId xmlns:a16="http://schemas.microsoft.com/office/drawing/2014/main" xmlns="" id="{E0772402-96B2-7ABD-BCF1-DA2A0ADA1969}"/>
                </a:ext>
              </a:extLst>
            </p:cNvPr>
            <p:cNvSpPr/>
            <p:nvPr/>
          </p:nvSpPr>
          <p:spPr bwMode="auto">
            <a:xfrm>
              <a:off x="7542371" y="1369314"/>
              <a:ext cx="1307592" cy="2093976"/>
            </a:xfrm>
            <a:custGeom>
              <a:avLst/>
              <a:gdLst>
                <a:gd name="connsiteX0" fmla="*/ 0 w 1307592"/>
                <a:gd name="connsiteY0" fmla="*/ 539496 h 2093976"/>
                <a:gd name="connsiteX1" fmla="*/ 64008 w 1307592"/>
                <a:gd name="connsiteY1" fmla="*/ 548640 h 2093976"/>
                <a:gd name="connsiteX2" fmla="*/ 118872 w 1307592"/>
                <a:gd name="connsiteY2" fmla="*/ 576072 h 2093976"/>
                <a:gd name="connsiteX3" fmla="*/ 105156 w 1307592"/>
                <a:gd name="connsiteY3" fmla="*/ 521208 h 2093976"/>
                <a:gd name="connsiteX4" fmla="*/ 128016 w 1307592"/>
                <a:gd name="connsiteY4" fmla="*/ 507492 h 2093976"/>
                <a:gd name="connsiteX5" fmla="*/ 64008 w 1307592"/>
                <a:gd name="connsiteY5" fmla="*/ 448056 h 2093976"/>
                <a:gd name="connsiteX6" fmla="*/ 146304 w 1307592"/>
                <a:gd name="connsiteY6" fmla="*/ 301752 h 2093976"/>
                <a:gd name="connsiteX7" fmla="*/ 146304 w 1307592"/>
                <a:gd name="connsiteY7" fmla="*/ 301752 h 2093976"/>
                <a:gd name="connsiteX8" fmla="*/ 173736 w 1307592"/>
                <a:gd name="connsiteY8" fmla="*/ 260604 h 2093976"/>
                <a:gd name="connsiteX9" fmla="*/ 237744 w 1307592"/>
                <a:gd name="connsiteY9" fmla="*/ 210312 h 2093976"/>
                <a:gd name="connsiteX10" fmla="*/ 283464 w 1307592"/>
                <a:gd name="connsiteY10" fmla="*/ 123444 h 2093976"/>
                <a:gd name="connsiteX11" fmla="*/ 374904 w 1307592"/>
                <a:gd name="connsiteY11" fmla="*/ 137160 h 2093976"/>
                <a:gd name="connsiteX12" fmla="*/ 475488 w 1307592"/>
                <a:gd name="connsiteY12" fmla="*/ 118872 h 2093976"/>
                <a:gd name="connsiteX13" fmla="*/ 525780 w 1307592"/>
                <a:gd name="connsiteY13" fmla="*/ 82296 h 2093976"/>
                <a:gd name="connsiteX14" fmla="*/ 493776 w 1307592"/>
                <a:gd name="connsiteY14" fmla="*/ 27432 h 2093976"/>
                <a:gd name="connsiteX15" fmla="*/ 448056 w 1307592"/>
                <a:gd name="connsiteY15" fmla="*/ 0 h 2093976"/>
                <a:gd name="connsiteX16" fmla="*/ 484632 w 1307592"/>
                <a:gd name="connsiteY16" fmla="*/ 9144 h 2093976"/>
                <a:gd name="connsiteX17" fmla="*/ 530352 w 1307592"/>
                <a:gd name="connsiteY17" fmla="*/ 9144 h 2093976"/>
                <a:gd name="connsiteX18" fmla="*/ 640080 w 1307592"/>
                <a:gd name="connsiteY18" fmla="*/ 54864 h 2093976"/>
                <a:gd name="connsiteX19" fmla="*/ 758952 w 1307592"/>
                <a:gd name="connsiteY19" fmla="*/ 91440 h 2093976"/>
                <a:gd name="connsiteX20" fmla="*/ 850392 w 1307592"/>
                <a:gd name="connsiteY20" fmla="*/ 114300 h 2093976"/>
                <a:gd name="connsiteX21" fmla="*/ 854964 w 1307592"/>
                <a:gd name="connsiteY21" fmla="*/ 137160 h 2093976"/>
                <a:gd name="connsiteX22" fmla="*/ 960120 w 1307592"/>
                <a:gd name="connsiteY22" fmla="*/ 100584 h 2093976"/>
                <a:gd name="connsiteX23" fmla="*/ 1001268 w 1307592"/>
                <a:gd name="connsiteY23" fmla="*/ 123444 h 2093976"/>
                <a:gd name="connsiteX24" fmla="*/ 1028700 w 1307592"/>
                <a:gd name="connsiteY24" fmla="*/ 137160 h 2093976"/>
                <a:gd name="connsiteX25" fmla="*/ 1069848 w 1307592"/>
                <a:gd name="connsiteY25" fmla="*/ 91440 h 2093976"/>
                <a:gd name="connsiteX26" fmla="*/ 1143000 w 1307592"/>
                <a:gd name="connsiteY26" fmla="*/ 137160 h 2093976"/>
                <a:gd name="connsiteX27" fmla="*/ 1097280 w 1307592"/>
                <a:gd name="connsiteY27" fmla="*/ 192024 h 2093976"/>
                <a:gd name="connsiteX28" fmla="*/ 1060704 w 1307592"/>
                <a:gd name="connsiteY28" fmla="*/ 246888 h 2093976"/>
                <a:gd name="connsiteX29" fmla="*/ 1005840 w 1307592"/>
                <a:gd name="connsiteY29" fmla="*/ 246888 h 2093976"/>
                <a:gd name="connsiteX30" fmla="*/ 992124 w 1307592"/>
                <a:gd name="connsiteY30" fmla="*/ 297180 h 2093976"/>
                <a:gd name="connsiteX31" fmla="*/ 992124 w 1307592"/>
                <a:gd name="connsiteY31" fmla="*/ 370332 h 2093976"/>
                <a:gd name="connsiteX32" fmla="*/ 932688 w 1307592"/>
                <a:gd name="connsiteY32" fmla="*/ 475488 h 2093976"/>
                <a:gd name="connsiteX33" fmla="*/ 1074420 w 1307592"/>
                <a:gd name="connsiteY33" fmla="*/ 617220 h 2093976"/>
                <a:gd name="connsiteX34" fmla="*/ 1184148 w 1307592"/>
                <a:gd name="connsiteY34" fmla="*/ 662940 h 2093976"/>
                <a:gd name="connsiteX35" fmla="*/ 1307592 w 1307592"/>
                <a:gd name="connsiteY35" fmla="*/ 745236 h 2093976"/>
                <a:gd name="connsiteX36" fmla="*/ 1284732 w 1307592"/>
                <a:gd name="connsiteY36" fmla="*/ 2093976 h 2093976"/>
                <a:gd name="connsiteX37" fmla="*/ 64008 w 1307592"/>
                <a:gd name="connsiteY37" fmla="*/ 2089404 h 2093976"/>
                <a:gd name="connsiteX38" fmla="*/ 0 w 1307592"/>
                <a:gd name="connsiteY38" fmla="*/ 539496 h 209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07592" h="2093976">
                  <a:moveTo>
                    <a:pt x="0" y="539496"/>
                  </a:moveTo>
                  <a:lnTo>
                    <a:pt x="64008" y="548640"/>
                  </a:lnTo>
                  <a:lnTo>
                    <a:pt x="118872" y="576072"/>
                  </a:lnTo>
                  <a:lnTo>
                    <a:pt x="105156" y="521208"/>
                  </a:lnTo>
                  <a:lnTo>
                    <a:pt x="128016" y="507492"/>
                  </a:lnTo>
                  <a:lnTo>
                    <a:pt x="64008" y="448056"/>
                  </a:lnTo>
                  <a:lnTo>
                    <a:pt x="146304" y="301752"/>
                  </a:lnTo>
                  <a:lnTo>
                    <a:pt x="146304" y="301752"/>
                  </a:lnTo>
                  <a:lnTo>
                    <a:pt x="173736" y="260604"/>
                  </a:lnTo>
                  <a:lnTo>
                    <a:pt x="237744" y="210312"/>
                  </a:lnTo>
                  <a:lnTo>
                    <a:pt x="283464" y="123444"/>
                  </a:lnTo>
                  <a:lnTo>
                    <a:pt x="374904" y="137160"/>
                  </a:lnTo>
                  <a:lnTo>
                    <a:pt x="475488" y="118872"/>
                  </a:lnTo>
                  <a:lnTo>
                    <a:pt x="525780" y="82296"/>
                  </a:lnTo>
                  <a:lnTo>
                    <a:pt x="493776" y="27432"/>
                  </a:lnTo>
                  <a:lnTo>
                    <a:pt x="448056" y="0"/>
                  </a:lnTo>
                  <a:lnTo>
                    <a:pt x="484632" y="9144"/>
                  </a:lnTo>
                  <a:lnTo>
                    <a:pt x="530352" y="9144"/>
                  </a:lnTo>
                  <a:lnTo>
                    <a:pt x="640080" y="54864"/>
                  </a:lnTo>
                  <a:lnTo>
                    <a:pt x="758952" y="91440"/>
                  </a:lnTo>
                  <a:lnTo>
                    <a:pt x="850392" y="114300"/>
                  </a:lnTo>
                  <a:lnTo>
                    <a:pt x="854964" y="137160"/>
                  </a:lnTo>
                  <a:lnTo>
                    <a:pt x="960120" y="100584"/>
                  </a:lnTo>
                  <a:lnTo>
                    <a:pt x="1001268" y="123444"/>
                  </a:lnTo>
                  <a:lnTo>
                    <a:pt x="1028700" y="137160"/>
                  </a:lnTo>
                  <a:lnTo>
                    <a:pt x="1069848" y="91440"/>
                  </a:lnTo>
                  <a:lnTo>
                    <a:pt x="1143000" y="137160"/>
                  </a:lnTo>
                  <a:lnTo>
                    <a:pt x="1097280" y="192024"/>
                  </a:lnTo>
                  <a:lnTo>
                    <a:pt x="1060704" y="246888"/>
                  </a:lnTo>
                  <a:lnTo>
                    <a:pt x="1005840" y="246888"/>
                  </a:lnTo>
                  <a:lnTo>
                    <a:pt x="992124" y="297180"/>
                  </a:lnTo>
                  <a:lnTo>
                    <a:pt x="992124" y="370332"/>
                  </a:lnTo>
                  <a:lnTo>
                    <a:pt x="932688" y="475488"/>
                  </a:lnTo>
                  <a:lnTo>
                    <a:pt x="1074420" y="617220"/>
                  </a:lnTo>
                  <a:lnTo>
                    <a:pt x="1184148" y="662940"/>
                  </a:lnTo>
                  <a:lnTo>
                    <a:pt x="1307592" y="745236"/>
                  </a:lnTo>
                  <a:lnTo>
                    <a:pt x="1284732" y="2093976"/>
                  </a:lnTo>
                  <a:lnTo>
                    <a:pt x="64008" y="2089404"/>
                  </a:lnTo>
                  <a:lnTo>
                    <a:pt x="0" y="539496"/>
                  </a:lnTo>
                  <a:close/>
                </a:path>
              </a:pathLst>
            </a:custGeom>
            <a:solidFill>
              <a:srgbClr val="FFE600"/>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a:ln>
                  <a:noFill/>
                </a:ln>
                <a:solidFill>
                  <a:schemeClr val="bg1"/>
                </a:solidFill>
                <a:effectLst/>
                <a:latin typeface="Arial" charset="0"/>
              </a:endParaRPr>
            </a:p>
          </p:txBody>
        </p:sp>
        <p:sp>
          <p:nvSpPr>
            <p:cNvPr id="13" name="Freeform 13">
              <a:extLst>
                <a:ext uri="{FF2B5EF4-FFF2-40B4-BE49-F238E27FC236}">
                  <a16:creationId xmlns:a16="http://schemas.microsoft.com/office/drawing/2014/main" xmlns="" id="{1C98B1B3-27A3-9797-761D-2216597723F3}"/>
                </a:ext>
              </a:extLst>
            </p:cNvPr>
            <p:cNvSpPr/>
            <p:nvPr/>
          </p:nvSpPr>
          <p:spPr bwMode="auto">
            <a:xfrm>
              <a:off x="5522322" y="1757159"/>
              <a:ext cx="2125980" cy="3127248"/>
            </a:xfrm>
            <a:custGeom>
              <a:avLst/>
              <a:gdLst>
                <a:gd name="connsiteX0" fmla="*/ 2002536 w 2103120"/>
                <a:gd name="connsiteY0" fmla="*/ 146304 h 3118104"/>
                <a:gd name="connsiteX1" fmla="*/ 1938528 w 2103120"/>
                <a:gd name="connsiteY1" fmla="*/ 137160 h 3118104"/>
                <a:gd name="connsiteX2" fmla="*/ 1892808 w 2103120"/>
                <a:gd name="connsiteY2" fmla="*/ 214884 h 3118104"/>
                <a:gd name="connsiteX3" fmla="*/ 1911096 w 2103120"/>
                <a:gd name="connsiteY3" fmla="*/ 118872 h 3118104"/>
                <a:gd name="connsiteX4" fmla="*/ 1837944 w 2103120"/>
                <a:gd name="connsiteY4" fmla="*/ 77724 h 3118104"/>
                <a:gd name="connsiteX5" fmla="*/ 1691640 w 2103120"/>
                <a:gd name="connsiteY5" fmla="*/ 0 h 3118104"/>
                <a:gd name="connsiteX6" fmla="*/ 1687068 w 2103120"/>
                <a:gd name="connsiteY6" fmla="*/ 45720 h 3118104"/>
                <a:gd name="connsiteX7" fmla="*/ 1632204 w 2103120"/>
                <a:gd name="connsiteY7" fmla="*/ 54864 h 3118104"/>
                <a:gd name="connsiteX8" fmla="*/ 1609344 w 2103120"/>
                <a:gd name="connsiteY8" fmla="*/ 41148 h 3118104"/>
                <a:gd name="connsiteX9" fmla="*/ 1595628 w 2103120"/>
                <a:gd name="connsiteY9" fmla="*/ 73152 h 3118104"/>
                <a:gd name="connsiteX10" fmla="*/ 1595628 w 2103120"/>
                <a:gd name="connsiteY10" fmla="*/ 100584 h 3118104"/>
                <a:gd name="connsiteX11" fmla="*/ 1559052 w 2103120"/>
                <a:gd name="connsiteY11" fmla="*/ 105156 h 3118104"/>
                <a:gd name="connsiteX12" fmla="*/ 1536192 w 2103120"/>
                <a:gd name="connsiteY12" fmla="*/ 77724 h 3118104"/>
                <a:gd name="connsiteX13" fmla="*/ 1513332 w 2103120"/>
                <a:gd name="connsiteY13" fmla="*/ 109728 h 3118104"/>
                <a:gd name="connsiteX14" fmla="*/ 1476756 w 2103120"/>
                <a:gd name="connsiteY14" fmla="*/ 150876 h 3118104"/>
                <a:gd name="connsiteX15" fmla="*/ 1495044 w 2103120"/>
                <a:gd name="connsiteY15" fmla="*/ 210312 h 3118104"/>
                <a:gd name="connsiteX16" fmla="*/ 1458468 w 2103120"/>
                <a:gd name="connsiteY16" fmla="*/ 210312 h 3118104"/>
                <a:gd name="connsiteX17" fmla="*/ 1431036 w 2103120"/>
                <a:gd name="connsiteY17" fmla="*/ 237744 h 3118104"/>
                <a:gd name="connsiteX18" fmla="*/ 1408176 w 2103120"/>
                <a:gd name="connsiteY18" fmla="*/ 251460 h 3118104"/>
                <a:gd name="connsiteX19" fmla="*/ 1385316 w 2103120"/>
                <a:gd name="connsiteY19" fmla="*/ 292608 h 3118104"/>
                <a:gd name="connsiteX20" fmla="*/ 1394460 w 2103120"/>
                <a:gd name="connsiteY20" fmla="*/ 310896 h 3118104"/>
                <a:gd name="connsiteX21" fmla="*/ 1399032 w 2103120"/>
                <a:gd name="connsiteY21" fmla="*/ 342900 h 3118104"/>
                <a:gd name="connsiteX22" fmla="*/ 1362456 w 2103120"/>
                <a:gd name="connsiteY22" fmla="*/ 384048 h 3118104"/>
                <a:gd name="connsiteX23" fmla="*/ 1303020 w 2103120"/>
                <a:gd name="connsiteY23" fmla="*/ 370332 h 3118104"/>
                <a:gd name="connsiteX24" fmla="*/ 1271016 w 2103120"/>
                <a:gd name="connsiteY24" fmla="*/ 370332 h 3118104"/>
                <a:gd name="connsiteX25" fmla="*/ 1261872 w 2103120"/>
                <a:gd name="connsiteY25" fmla="*/ 416052 h 3118104"/>
                <a:gd name="connsiteX26" fmla="*/ 1307592 w 2103120"/>
                <a:gd name="connsiteY26" fmla="*/ 493776 h 3118104"/>
                <a:gd name="connsiteX27" fmla="*/ 1275588 w 2103120"/>
                <a:gd name="connsiteY27" fmla="*/ 525780 h 3118104"/>
                <a:gd name="connsiteX28" fmla="*/ 1193292 w 2103120"/>
                <a:gd name="connsiteY28" fmla="*/ 425196 h 3118104"/>
                <a:gd name="connsiteX29" fmla="*/ 1161288 w 2103120"/>
                <a:gd name="connsiteY29" fmla="*/ 438912 h 3118104"/>
                <a:gd name="connsiteX30" fmla="*/ 1152144 w 2103120"/>
                <a:gd name="connsiteY30" fmla="*/ 475488 h 3118104"/>
                <a:gd name="connsiteX31" fmla="*/ 1120140 w 2103120"/>
                <a:gd name="connsiteY31" fmla="*/ 502920 h 3118104"/>
                <a:gd name="connsiteX32" fmla="*/ 1078992 w 2103120"/>
                <a:gd name="connsiteY32" fmla="*/ 566928 h 3118104"/>
                <a:gd name="connsiteX33" fmla="*/ 1097280 w 2103120"/>
                <a:gd name="connsiteY33" fmla="*/ 640080 h 3118104"/>
                <a:gd name="connsiteX34" fmla="*/ 1078992 w 2103120"/>
                <a:gd name="connsiteY34" fmla="*/ 676656 h 3118104"/>
                <a:gd name="connsiteX35" fmla="*/ 1019556 w 2103120"/>
                <a:gd name="connsiteY35" fmla="*/ 777240 h 3118104"/>
                <a:gd name="connsiteX36" fmla="*/ 978408 w 2103120"/>
                <a:gd name="connsiteY36" fmla="*/ 882396 h 3118104"/>
                <a:gd name="connsiteX37" fmla="*/ 822960 w 2103120"/>
                <a:gd name="connsiteY37" fmla="*/ 969264 h 3118104"/>
                <a:gd name="connsiteX38" fmla="*/ 740664 w 2103120"/>
                <a:gd name="connsiteY38" fmla="*/ 1001268 h 3118104"/>
                <a:gd name="connsiteX39" fmla="*/ 681228 w 2103120"/>
                <a:gd name="connsiteY39" fmla="*/ 987552 h 3118104"/>
                <a:gd name="connsiteX40" fmla="*/ 557784 w 2103120"/>
                <a:gd name="connsiteY40" fmla="*/ 1065276 h 3118104"/>
                <a:gd name="connsiteX41" fmla="*/ 484632 w 2103120"/>
                <a:gd name="connsiteY41" fmla="*/ 1120140 h 3118104"/>
                <a:gd name="connsiteX42" fmla="*/ 434340 w 2103120"/>
                <a:gd name="connsiteY42" fmla="*/ 1129284 h 3118104"/>
                <a:gd name="connsiteX43" fmla="*/ 397764 w 2103120"/>
                <a:gd name="connsiteY43" fmla="*/ 1129284 h 3118104"/>
                <a:gd name="connsiteX44" fmla="*/ 283464 w 2103120"/>
                <a:gd name="connsiteY44" fmla="*/ 1197864 h 3118104"/>
                <a:gd name="connsiteX45" fmla="*/ 155448 w 2103120"/>
                <a:gd name="connsiteY45" fmla="*/ 1321308 h 3118104"/>
                <a:gd name="connsiteX46" fmla="*/ 96012 w 2103120"/>
                <a:gd name="connsiteY46" fmla="*/ 1385316 h 3118104"/>
                <a:gd name="connsiteX47" fmla="*/ 64008 w 2103120"/>
                <a:gd name="connsiteY47" fmla="*/ 1431036 h 3118104"/>
                <a:gd name="connsiteX48" fmla="*/ 50292 w 2103120"/>
                <a:gd name="connsiteY48" fmla="*/ 1431036 h 3118104"/>
                <a:gd name="connsiteX49" fmla="*/ 50292 w 2103120"/>
                <a:gd name="connsiteY49" fmla="*/ 1380744 h 3118104"/>
                <a:gd name="connsiteX50" fmla="*/ 50292 w 2103120"/>
                <a:gd name="connsiteY50" fmla="*/ 1380744 h 3118104"/>
                <a:gd name="connsiteX51" fmla="*/ 0 w 2103120"/>
                <a:gd name="connsiteY51" fmla="*/ 1399032 h 3118104"/>
                <a:gd name="connsiteX52" fmla="*/ 9144 w 2103120"/>
                <a:gd name="connsiteY52" fmla="*/ 1549908 h 3118104"/>
                <a:gd name="connsiteX53" fmla="*/ 0 w 2103120"/>
                <a:gd name="connsiteY53" fmla="*/ 1714500 h 3118104"/>
                <a:gd name="connsiteX54" fmla="*/ 59436 w 2103120"/>
                <a:gd name="connsiteY54" fmla="*/ 1805940 h 3118104"/>
                <a:gd name="connsiteX55" fmla="*/ 118872 w 2103120"/>
                <a:gd name="connsiteY55" fmla="*/ 1897380 h 3118104"/>
                <a:gd name="connsiteX56" fmla="*/ 141732 w 2103120"/>
                <a:gd name="connsiteY56" fmla="*/ 1961388 h 3118104"/>
                <a:gd name="connsiteX57" fmla="*/ 114300 w 2103120"/>
                <a:gd name="connsiteY57" fmla="*/ 1970532 h 3118104"/>
                <a:gd name="connsiteX58" fmla="*/ 77724 w 2103120"/>
                <a:gd name="connsiteY58" fmla="*/ 1943100 h 3118104"/>
                <a:gd name="connsiteX59" fmla="*/ 41148 w 2103120"/>
                <a:gd name="connsiteY59" fmla="*/ 1938528 h 3118104"/>
                <a:gd name="connsiteX60" fmla="*/ 77724 w 2103120"/>
                <a:gd name="connsiteY60" fmla="*/ 1970532 h 3118104"/>
                <a:gd name="connsiteX61" fmla="*/ 68580 w 2103120"/>
                <a:gd name="connsiteY61" fmla="*/ 2020824 h 3118104"/>
                <a:gd name="connsiteX62" fmla="*/ 13716 w 2103120"/>
                <a:gd name="connsiteY62" fmla="*/ 1984248 h 3118104"/>
                <a:gd name="connsiteX63" fmla="*/ 0 w 2103120"/>
                <a:gd name="connsiteY63" fmla="*/ 1984248 h 3118104"/>
                <a:gd name="connsiteX64" fmla="*/ 114300 w 2103120"/>
                <a:gd name="connsiteY64" fmla="*/ 2116836 h 3118104"/>
                <a:gd name="connsiteX65" fmla="*/ 160020 w 2103120"/>
                <a:gd name="connsiteY65" fmla="*/ 2171700 h 3118104"/>
                <a:gd name="connsiteX66" fmla="*/ 155448 w 2103120"/>
                <a:gd name="connsiteY66" fmla="*/ 2194560 h 3118104"/>
                <a:gd name="connsiteX67" fmla="*/ 219456 w 2103120"/>
                <a:gd name="connsiteY67" fmla="*/ 2258568 h 3118104"/>
                <a:gd name="connsiteX68" fmla="*/ 301752 w 2103120"/>
                <a:gd name="connsiteY68" fmla="*/ 2382012 h 3118104"/>
                <a:gd name="connsiteX69" fmla="*/ 283464 w 2103120"/>
                <a:gd name="connsiteY69" fmla="*/ 2423160 h 3118104"/>
                <a:gd name="connsiteX70" fmla="*/ 324612 w 2103120"/>
                <a:gd name="connsiteY70" fmla="*/ 2459736 h 3118104"/>
                <a:gd name="connsiteX71" fmla="*/ 342900 w 2103120"/>
                <a:gd name="connsiteY71" fmla="*/ 2510028 h 3118104"/>
                <a:gd name="connsiteX72" fmla="*/ 452628 w 2103120"/>
                <a:gd name="connsiteY72" fmla="*/ 2679192 h 3118104"/>
                <a:gd name="connsiteX73" fmla="*/ 480060 w 2103120"/>
                <a:gd name="connsiteY73" fmla="*/ 2702052 h 3118104"/>
                <a:gd name="connsiteX74" fmla="*/ 480060 w 2103120"/>
                <a:gd name="connsiteY74" fmla="*/ 2738628 h 3118104"/>
                <a:gd name="connsiteX75" fmla="*/ 489204 w 2103120"/>
                <a:gd name="connsiteY75" fmla="*/ 2766060 h 3118104"/>
                <a:gd name="connsiteX76" fmla="*/ 480060 w 2103120"/>
                <a:gd name="connsiteY76" fmla="*/ 2839212 h 3118104"/>
                <a:gd name="connsiteX77" fmla="*/ 507492 w 2103120"/>
                <a:gd name="connsiteY77" fmla="*/ 2930652 h 3118104"/>
                <a:gd name="connsiteX78" fmla="*/ 484632 w 2103120"/>
                <a:gd name="connsiteY78" fmla="*/ 2976372 h 3118104"/>
                <a:gd name="connsiteX79" fmla="*/ 438912 w 2103120"/>
                <a:gd name="connsiteY79" fmla="*/ 2980944 h 3118104"/>
                <a:gd name="connsiteX80" fmla="*/ 438912 w 2103120"/>
                <a:gd name="connsiteY80" fmla="*/ 3008376 h 3118104"/>
                <a:gd name="connsiteX81" fmla="*/ 457200 w 2103120"/>
                <a:gd name="connsiteY81" fmla="*/ 3054096 h 3118104"/>
                <a:gd name="connsiteX82" fmla="*/ 507492 w 2103120"/>
                <a:gd name="connsiteY82" fmla="*/ 3076956 h 3118104"/>
                <a:gd name="connsiteX83" fmla="*/ 626364 w 2103120"/>
                <a:gd name="connsiteY83" fmla="*/ 3113532 h 3118104"/>
                <a:gd name="connsiteX84" fmla="*/ 694944 w 2103120"/>
                <a:gd name="connsiteY84" fmla="*/ 3118104 h 3118104"/>
                <a:gd name="connsiteX85" fmla="*/ 818388 w 2103120"/>
                <a:gd name="connsiteY85" fmla="*/ 3118104 h 3118104"/>
                <a:gd name="connsiteX86" fmla="*/ 905256 w 2103120"/>
                <a:gd name="connsiteY86" fmla="*/ 3049524 h 3118104"/>
                <a:gd name="connsiteX87" fmla="*/ 928116 w 2103120"/>
                <a:gd name="connsiteY87" fmla="*/ 2994660 h 3118104"/>
                <a:gd name="connsiteX88" fmla="*/ 987552 w 2103120"/>
                <a:gd name="connsiteY88" fmla="*/ 2980944 h 3118104"/>
                <a:gd name="connsiteX89" fmla="*/ 1106424 w 2103120"/>
                <a:gd name="connsiteY89" fmla="*/ 2889504 h 3118104"/>
                <a:gd name="connsiteX90" fmla="*/ 1147572 w 2103120"/>
                <a:gd name="connsiteY90" fmla="*/ 2866644 h 3118104"/>
                <a:gd name="connsiteX91" fmla="*/ 1298448 w 2103120"/>
                <a:gd name="connsiteY91" fmla="*/ 2871216 h 3118104"/>
                <a:gd name="connsiteX92" fmla="*/ 1325880 w 2103120"/>
                <a:gd name="connsiteY92" fmla="*/ 2889504 h 3118104"/>
                <a:gd name="connsiteX93" fmla="*/ 1389888 w 2103120"/>
                <a:gd name="connsiteY93" fmla="*/ 2862072 h 3118104"/>
                <a:gd name="connsiteX94" fmla="*/ 1444752 w 2103120"/>
                <a:gd name="connsiteY94" fmla="*/ 2857500 h 3118104"/>
                <a:gd name="connsiteX95" fmla="*/ 1508760 w 2103120"/>
                <a:gd name="connsiteY95" fmla="*/ 2852928 h 3118104"/>
                <a:gd name="connsiteX96" fmla="*/ 1522476 w 2103120"/>
                <a:gd name="connsiteY96" fmla="*/ 2779776 h 3118104"/>
                <a:gd name="connsiteX97" fmla="*/ 1600200 w 2103120"/>
                <a:gd name="connsiteY97" fmla="*/ 2697480 h 3118104"/>
                <a:gd name="connsiteX98" fmla="*/ 1792224 w 2103120"/>
                <a:gd name="connsiteY98" fmla="*/ 2592324 h 3118104"/>
                <a:gd name="connsiteX99" fmla="*/ 1860804 w 2103120"/>
                <a:gd name="connsiteY99" fmla="*/ 2592324 h 3118104"/>
                <a:gd name="connsiteX100" fmla="*/ 1956816 w 2103120"/>
                <a:gd name="connsiteY100" fmla="*/ 2574036 h 3118104"/>
                <a:gd name="connsiteX101" fmla="*/ 2048256 w 2103120"/>
                <a:gd name="connsiteY101" fmla="*/ 2537460 h 3118104"/>
                <a:gd name="connsiteX102" fmla="*/ 2103120 w 2103120"/>
                <a:gd name="connsiteY102" fmla="*/ 2500884 h 3118104"/>
                <a:gd name="connsiteX103" fmla="*/ 2002536 w 2103120"/>
                <a:gd name="connsiteY103" fmla="*/ 146304 h 311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103120" h="3118104">
                  <a:moveTo>
                    <a:pt x="2002536" y="146304"/>
                  </a:moveTo>
                  <a:lnTo>
                    <a:pt x="1938528" y="137160"/>
                  </a:lnTo>
                  <a:lnTo>
                    <a:pt x="1892808" y="214884"/>
                  </a:lnTo>
                  <a:lnTo>
                    <a:pt x="1911096" y="118872"/>
                  </a:lnTo>
                  <a:lnTo>
                    <a:pt x="1837944" y="77724"/>
                  </a:lnTo>
                  <a:lnTo>
                    <a:pt x="1691640" y="0"/>
                  </a:lnTo>
                  <a:lnTo>
                    <a:pt x="1687068" y="45720"/>
                  </a:lnTo>
                  <a:lnTo>
                    <a:pt x="1632204" y="54864"/>
                  </a:lnTo>
                  <a:lnTo>
                    <a:pt x="1609344" y="41148"/>
                  </a:lnTo>
                  <a:lnTo>
                    <a:pt x="1595628" y="73152"/>
                  </a:lnTo>
                  <a:lnTo>
                    <a:pt x="1595628" y="100584"/>
                  </a:lnTo>
                  <a:lnTo>
                    <a:pt x="1559052" y="105156"/>
                  </a:lnTo>
                  <a:lnTo>
                    <a:pt x="1536192" y="77724"/>
                  </a:lnTo>
                  <a:lnTo>
                    <a:pt x="1513332" y="109728"/>
                  </a:lnTo>
                  <a:lnTo>
                    <a:pt x="1476756" y="150876"/>
                  </a:lnTo>
                  <a:lnTo>
                    <a:pt x="1495044" y="210312"/>
                  </a:lnTo>
                  <a:lnTo>
                    <a:pt x="1458468" y="210312"/>
                  </a:lnTo>
                  <a:lnTo>
                    <a:pt x="1431036" y="237744"/>
                  </a:lnTo>
                  <a:lnTo>
                    <a:pt x="1408176" y="251460"/>
                  </a:lnTo>
                  <a:lnTo>
                    <a:pt x="1385316" y="292608"/>
                  </a:lnTo>
                  <a:lnTo>
                    <a:pt x="1394460" y="310896"/>
                  </a:lnTo>
                  <a:lnTo>
                    <a:pt x="1399032" y="342900"/>
                  </a:lnTo>
                  <a:lnTo>
                    <a:pt x="1362456" y="384048"/>
                  </a:lnTo>
                  <a:lnTo>
                    <a:pt x="1303020" y="370332"/>
                  </a:lnTo>
                  <a:lnTo>
                    <a:pt x="1271016" y="370332"/>
                  </a:lnTo>
                  <a:lnTo>
                    <a:pt x="1261872" y="416052"/>
                  </a:lnTo>
                  <a:lnTo>
                    <a:pt x="1307592" y="493776"/>
                  </a:lnTo>
                  <a:lnTo>
                    <a:pt x="1275588" y="525780"/>
                  </a:lnTo>
                  <a:lnTo>
                    <a:pt x="1193292" y="425196"/>
                  </a:lnTo>
                  <a:lnTo>
                    <a:pt x="1161288" y="438912"/>
                  </a:lnTo>
                  <a:lnTo>
                    <a:pt x="1152144" y="475488"/>
                  </a:lnTo>
                  <a:lnTo>
                    <a:pt x="1120140" y="502920"/>
                  </a:lnTo>
                  <a:lnTo>
                    <a:pt x="1078992" y="566928"/>
                  </a:lnTo>
                  <a:lnTo>
                    <a:pt x="1097280" y="640080"/>
                  </a:lnTo>
                  <a:lnTo>
                    <a:pt x="1078992" y="676656"/>
                  </a:lnTo>
                  <a:lnTo>
                    <a:pt x="1019556" y="777240"/>
                  </a:lnTo>
                  <a:lnTo>
                    <a:pt x="978408" y="882396"/>
                  </a:lnTo>
                  <a:lnTo>
                    <a:pt x="822960" y="969264"/>
                  </a:lnTo>
                  <a:lnTo>
                    <a:pt x="740664" y="1001268"/>
                  </a:lnTo>
                  <a:lnTo>
                    <a:pt x="681228" y="987552"/>
                  </a:lnTo>
                  <a:lnTo>
                    <a:pt x="557784" y="1065276"/>
                  </a:lnTo>
                  <a:lnTo>
                    <a:pt x="484632" y="1120140"/>
                  </a:lnTo>
                  <a:lnTo>
                    <a:pt x="434340" y="1129284"/>
                  </a:lnTo>
                  <a:lnTo>
                    <a:pt x="397764" y="1129284"/>
                  </a:lnTo>
                  <a:lnTo>
                    <a:pt x="283464" y="1197864"/>
                  </a:lnTo>
                  <a:lnTo>
                    <a:pt x="155448" y="1321308"/>
                  </a:lnTo>
                  <a:lnTo>
                    <a:pt x="96012" y="1385316"/>
                  </a:lnTo>
                  <a:lnTo>
                    <a:pt x="64008" y="1431036"/>
                  </a:lnTo>
                  <a:lnTo>
                    <a:pt x="50292" y="1431036"/>
                  </a:lnTo>
                  <a:lnTo>
                    <a:pt x="50292" y="1380744"/>
                  </a:lnTo>
                  <a:lnTo>
                    <a:pt x="50292" y="1380744"/>
                  </a:lnTo>
                  <a:lnTo>
                    <a:pt x="0" y="1399032"/>
                  </a:lnTo>
                  <a:lnTo>
                    <a:pt x="9144" y="1549908"/>
                  </a:lnTo>
                  <a:lnTo>
                    <a:pt x="0" y="1714500"/>
                  </a:lnTo>
                  <a:lnTo>
                    <a:pt x="59436" y="1805940"/>
                  </a:lnTo>
                  <a:lnTo>
                    <a:pt x="118872" y="1897380"/>
                  </a:lnTo>
                  <a:lnTo>
                    <a:pt x="141732" y="1961388"/>
                  </a:lnTo>
                  <a:lnTo>
                    <a:pt x="114300" y="1970532"/>
                  </a:lnTo>
                  <a:lnTo>
                    <a:pt x="77724" y="1943100"/>
                  </a:lnTo>
                  <a:lnTo>
                    <a:pt x="41148" y="1938528"/>
                  </a:lnTo>
                  <a:lnTo>
                    <a:pt x="77724" y="1970532"/>
                  </a:lnTo>
                  <a:lnTo>
                    <a:pt x="68580" y="2020824"/>
                  </a:lnTo>
                  <a:lnTo>
                    <a:pt x="13716" y="1984248"/>
                  </a:lnTo>
                  <a:lnTo>
                    <a:pt x="0" y="1984248"/>
                  </a:lnTo>
                  <a:lnTo>
                    <a:pt x="114300" y="2116836"/>
                  </a:lnTo>
                  <a:lnTo>
                    <a:pt x="160020" y="2171700"/>
                  </a:lnTo>
                  <a:lnTo>
                    <a:pt x="155448" y="2194560"/>
                  </a:lnTo>
                  <a:lnTo>
                    <a:pt x="219456" y="2258568"/>
                  </a:lnTo>
                  <a:lnTo>
                    <a:pt x="301752" y="2382012"/>
                  </a:lnTo>
                  <a:lnTo>
                    <a:pt x="283464" y="2423160"/>
                  </a:lnTo>
                  <a:lnTo>
                    <a:pt x="324612" y="2459736"/>
                  </a:lnTo>
                  <a:lnTo>
                    <a:pt x="342900" y="2510028"/>
                  </a:lnTo>
                  <a:lnTo>
                    <a:pt x="452628" y="2679192"/>
                  </a:lnTo>
                  <a:lnTo>
                    <a:pt x="480060" y="2702052"/>
                  </a:lnTo>
                  <a:lnTo>
                    <a:pt x="480060" y="2738628"/>
                  </a:lnTo>
                  <a:lnTo>
                    <a:pt x="489204" y="2766060"/>
                  </a:lnTo>
                  <a:lnTo>
                    <a:pt x="480060" y="2839212"/>
                  </a:lnTo>
                  <a:lnTo>
                    <a:pt x="507492" y="2930652"/>
                  </a:lnTo>
                  <a:lnTo>
                    <a:pt x="484632" y="2976372"/>
                  </a:lnTo>
                  <a:lnTo>
                    <a:pt x="438912" y="2980944"/>
                  </a:lnTo>
                  <a:lnTo>
                    <a:pt x="438912" y="3008376"/>
                  </a:lnTo>
                  <a:lnTo>
                    <a:pt x="457200" y="3054096"/>
                  </a:lnTo>
                  <a:lnTo>
                    <a:pt x="507492" y="3076956"/>
                  </a:lnTo>
                  <a:lnTo>
                    <a:pt x="626364" y="3113532"/>
                  </a:lnTo>
                  <a:lnTo>
                    <a:pt x="694944" y="3118104"/>
                  </a:lnTo>
                  <a:lnTo>
                    <a:pt x="818388" y="3118104"/>
                  </a:lnTo>
                  <a:lnTo>
                    <a:pt x="905256" y="3049524"/>
                  </a:lnTo>
                  <a:lnTo>
                    <a:pt x="928116" y="2994660"/>
                  </a:lnTo>
                  <a:lnTo>
                    <a:pt x="987552" y="2980944"/>
                  </a:lnTo>
                  <a:lnTo>
                    <a:pt x="1106424" y="2889504"/>
                  </a:lnTo>
                  <a:lnTo>
                    <a:pt x="1147572" y="2866644"/>
                  </a:lnTo>
                  <a:lnTo>
                    <a:pt x="1298448" y="2871216"/>
                  </a:lnTo>
                  <a:lnTo>
                    <a:pt x="1325880" y="2889504"/>
                  </a:lnTo>
                  <a:lnTo>
                    <a:pt x="1389888" y="2862072"/>
                  </a:lnTo>
                  <a:lnTo>
                    <a:pt x="1444752" y="2857500"/>
                  </a:lnTo>
                  <a:lnTo>
                    <a:pt x="1508760" y="2852928"/>
                  </a:lnTo>
                  <a:lnTo>
                    <a:pt x="1522476" y="2779776"/>
                  </a:lnTo>
                  <a:lnTo>
                    <a:pt x="1600200" y="2697480"/>
                  </a:lnTo>
                  <a:lnTo>
                    <a:pt x="1792224" y="2592324"/>
                  </a:lnTo>
                  <a:lnTo>
                    <a:pt x="1860804" y="2592324"/>
                  </a:lnTo>
                  <a:lnTo>
                    <a:pt x="1956816" y="2574036"/>
                  </a:lnTo>
                  <a:lnTo>
                    <a:pt x="2048256" y="2537460"/>
                  </a:lnTo>
                  <a:lnTo>
                    <a:pt x="2103120" y="2500884"/>
                  </a:lnTo>
                  <a:lnTo>
                    <a:pt x="2002536" y="146304"/>
                  </a:lnTo>
                  <a:close/>
                </a:path>
              </a:pathLst>
            </a:custGeom>
            <a:solidFill>
              <a:srgbClr val="C4C4CD"/>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91278F"/>
                </a:solidFill>
                <a:effectLst/>
                <a:latin typeface="Arial" charset="0"/>
              </a:endParaRPr>
            </a:p>
          </p:txBody>
        </p:sp>
        <p:sp>
          <p:nvSpPr>
            <p:cNvPr id="14" name="Freeform 16">
              <a:extLst>
                <a:ext uri="{FF2B5EF4-FFF2-40B4-BE49-F238E27FC236}">
                  <a16:creationId xmlns:a16="http://schemas.microsoft.com/office/drawing/2014/main" xmlns="" id="{C1628493-8C71-1754-B592-196B4034DAFC}"/>
                </a:ext>
              </a:extLst>
            </p:cNvPr>
            <p:cNvSpPr/>
            <p:nvPr/>
          </p:nvSpPr>
          <p:spPr bwMode="auto">
            <a:xfrm>
              <a:off x="9443062" y="5436340"/>
              <a:ext cx="476749" cy="449207"/>
            </a:xfrm>
            <a:custGeom>
              <a:avLst/>
              <a:gdLst>
                <a:gd name="connsiteX0" fmla="*/ 32004 w 361188"/>
                <a:gd name="connsiteY0" fmla="*/ 0 h 429768"/>
                <a:gd name="connsiteX1" fmla="*/ 0 w 361188"/>
                <a:gd name="connsiteY1" fmla="*/ 50292 h 429768"/>
                <a:gd name="connsiteX2" fmla="*/ 45720 w 361188"/>
                <a:gd name="connsiteY2" fmla="*/ 137160 h 429768"/>
                <a:gd name="connsiteX3" fmla="*/ 68580 w 361188"/>
                <a:gd name="connsiteY3" fmla="*/ 237744 h 429768"/>
                <a:gd name="connsiteX4" fmla="*/ 54864 w 361188"/>
                <a:gd name="connsiteY4" fmla="*/ 242316 h 429768"/>
                <a:gd name="connsiteX5" fmla="*/ 68580 w 361188"/>
                <a:gd name="connsiteY5" fmla="*/ 274320 h 429768"/>
                <a:gd name="connsiteX6" fmla="*/ 96012 w 361188"/>
                <a:gd name="connsiteY6" fmla="*/ 347472 h 429768"/>
                <a:gd name="connsiteX7" fmla="*/ 114300 w 361188"/>
                <a:gd name="connsiteY7" fmla="*/ 379476 h 429768"/>
                <a:gd name="connsiteX8" fmla="*/ 155448 w 361188"/>
                <a:gd name="connsiteY8" fmla="*/ 429768 h 429768"/>
                <a:gd name="connsiteX9" fmla="*/ 201168 w 361188"/>
                <a:gd name="connsiteY9" fmla="*/ 397764 h 429768"/>
                <a:gd name="connsiteX10" fmla="*/ 251460 w 361188"/>
                <a:gd name="connsiteY10" fmla="*/ 315468 h 429768"/>
                <a:gd name="connsiteX11" fmla="*/ 274320 w 361188"/>
                <a:gd name="connsiteY11" fmla="*/ 315468 h 429768"/>
                <a:gd name="connsiteX12" fmla="*/ 288036 w 361188"/>
                <a:gd name="connsiteY12" fmla="*/ 338328 h 429768"/>
                <a:gd name="connsiteX13" fmla="*/ 315468 w 361188"/>
                <a:gd name="connsiteY13" fmla="*/ 260604 h 429768"/>
                <a:gd name="connsiteX14" fmla="*/ 315468 w 361188"/>
                <a:gd name="connsiteY14" fmla="*/ 214884 h 429768"/>
                <a:gd name="connsiteX15" fmla="*/ 361188 w 361188"/>
                <a:gd name="connsiteY15" fmla="*/ 164592 h 429768"/>
                <a:gd name="connsiteX16" fmla="*/ 361188 w 361188"/>
                <a:gd name="connsiteY16" fmla="*/ 109728 h 429768"/>
                <a:gd name="connsiteX17" fmla="*/ 361188 w 361188"/>
                <a:gd name="connsiteY17" fmla="*/ 41148 h 429768"/>
                <a:gd name="connsiteX18" fmla="*/ 310896 w 361188"/>
                <a:gd name="connsiteY18" fmla="*/ 36576 h 429768"/>
                <a:gd name="connsiteX19" fmla="*/ 214884 w 361188"/>
                <a:gd name="connsiteY19" fmla="*/ 68580 h 429768"/>
                <a:gd name="connsiteX20" fmla="*/ 114300 w 361188"/>
                <a:gd name="connsiteY20" fmla="*/ 45720 h 429768"/>
                <a:gd name="connsiteX21" fmla="*/ 32004 w 361188"/>
                <a:gd name="connsiteY21" fmla="*/ 0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1188" h="429768">
                  <a:moveTo>
                    <a:pt x="32004" y="0"/>
                  </a:moveTo>
                  <a:lnTo>
                    <a:pt x="0" y="50292"/>
                  </a:lnTo>
                  <a:lnTo>
                    <a:pt x="45720" y="137160"/>
                  </a:lnTo>
                  <a:lnTo>
                    <a:pt x="68580" y="237744"/>
                  </a:lnTo>
                  <a:lnTo>
                    <a:pt x="54864" y="242316"/>
                  </a:lnTo>
                  <a:lnTo>
                    <a:pt x="68580" y="274320"/>
                  </a:lnTo>
                  <a:lnTo>
                    <a:pt x="96012" y="347472"/>
                  </a:lnTo>
                  <a:lnTo>
                    <a:pt x="114300" y="379476"/>
                  </a:lnTo>
                  <a:lnTo>
                    <a:pt x="155448" y="429768"/>
                  </a:lnTo>
                  <a:lnTo>
                    <a:pt x="201168" y="397764"/>
                  </a:lnTo>
                  <a:lnTo>
                    <a:pt x="251460" y="315468"/>
                  </a:lnTo>
                  <a:lnTo>
                    <a:pt x="274320" y="315468"/>
                  </a:lnTo>
                  <a:lnTo>
                    <a:pt x="288036" y="338328"/>
                  </a:lnTo>
                  <a:lnTo>
                    <a:pt x="315468" y="260604"/>
                  </a:lnTo>
                  <a:lnTo>
                    <a:pt x="315468" y="214884"/>
                  </a:lnTo>
                  <a:lnTo>
                    <a:pt x="361188" y="164592"/>
                  </a:lnTo>
                  <a:lnTo>
                    <a:pt x="361188" y="109728"/>
                  </a:lnTo>
                  <a:lnTo>
                    <a:pt x="361188" y="41148"/>
                  </a:lnTo>
                  <a:lnTo>
                    <a:pt x="310896" y="36576"/>
                  </a:lnTo>
                  <a:lnTo>
                    <a:pt x="214884" y="68580"/>
                  </a:lnTo>
                  <a:lnTo>
                    <a:pt x="114300" y="45720"/>
                  </a:lnTo>
                  <a:lnTo>
                    <a:pt x="32004" y="0"/>
                  </a:lnTo>
                  <a:close/>
                </a:path>
              </a:pathLst>
            </a:custGeom>
            <a:solidFill>
              <a:srgbClr val="C4C4CD"/>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a:ln>
                  <a:noFill/>
                </a:ln>
                <a:solidFill>
                  <a:schemeClr val="bg1"/>
                </a:solidFill>
                <a:effectLst/>
                <a:latin typeface="Arial" charset="0"/>
              </a:endParaRPr>
            </a:p>
          </p:txBody>
        </p:sp>
      </p:grpSp>
      <p:sp>
        <p:nvSpPr>
          <p:cNvPr id="15" name="TextBox 14">
            <a:extLst>
              <a:ext uri="{FF2B5EF4-FFF2-40B4-BE49-F238E27FC236}">
                <a16:creationId xmlns:a16="http://schemas.microsoft.com/office/drawing/2014/main" xmlns="" id="{536B65C2-CEF3-5FE5-206B-65C5DAEE7434}"/>
              </a:ext>
            </a:extLst>
          </p:cNvPr>
          <p:cNvSpPr txBox="1"/>
          <p:nvPr/>
        </p:nvSpPr>
        <p:spPr>
          <a:xfrm>
            <a:off x="6715596" y="2016877"/>
            <a:ext cx="4446732" cy="767454"/>
          </a:xfrm>
          <a:prstGeom prst="rect">
            <a:avLst/>
          </a:prstGeom>
          <a:noFill/>
        </p:spPr>
        <p:txBody>
          <a:bodyPr wrap="square" lIns="0" tIns="36576" rIns="0" bIns="0" rtlCol="0">
            <a:spAutoFit/>
          </a:bodyPr>
          <a:lstStyle/>
          <a:p>
            <a:pPr marL="356616" indent="-356616">
              <a:lnSpc>
                <a:spcPct val="85000"/>
              </a:lnSpc>
              <a:spcBef>
                <a:spcPct val="20000"/>
              </a:spcBef>
              <a:spcAft>
                <a:spcPts val="600"/>
              </a:spcAft>
              <a:buClr>
                <a:schemeClr val="tx2"/>
              </a:buClr>
              <a:buSzPct val="110000"/>
              <a:buFont typeface="EYInterstate Light" panose="02000506000000020004" pitchFamily="2" charset="0"/>
              <a:buChar char="•"/>
            </a:pPr>
            <a:r>
              <a:rPr lang="en-AU" sz="1270" b="1" dirty="0">
                <a:solidFill>
                  <a:schemeClr val="bg1"/>
                </a:solidFill>
                <a:latin typeface="EYInterstate Light" panose="02000506000000020004" pitchFamily="2" charset="0"/>
              </a:rPr>
              <a:t>Manufacturing hubs grant program (Open) </a:t>
            </a:r>
            <a:endParaRPr lang="en-AU" sz="1400" b="1" dirty="0">
              <a:solidFill>
                <a:schemeClr val="bg1"/>
              </a:solidFill>
              <a:latin typeface="EYInterstate Light" panose="02000506000000020004" pitchFamily="2" charset="0"/>
            </a:endParaRPr>
          </a:p>
          <a:p>
            <a:pPr marL="356616" indent="-356616">
              <a:lnSpc>
                <a:spcPct val="85000"/>
              </a:lnSpc>
              <a:spcBef>
                <a:spcPct val="20000"/>
              </a:spcBef>
              <a:spcAft>
                <a:spcPts val="600"/>
              </a:spcAft>
              <a:buClr>
                <a:schemeClr val="tx2"/>
              </a:buClr>
              <a:buSzPct val="110000"/>
              <a:buFont typeface="EYInterstate Light" panose="02000506000000020004" pitchFamily="2" charset="0"/>
              <a:buChar char="•"/>
            </a:pPr>
            <a:r>
              <a:rPr lang="en-AU" sz="1270" b="1" dirty="0">
                <a:solidFill>
                  <a:schemeClr val="bg1"/>
                </a:solidFill>
                <a:latin typeface="EYInterstate Light" panose="02000506000000020004" pitchFamily="2" charset="0"/>
              </a:rPr>
              <a:t>Strategic investment scheme (Open)</a:t>
            </a:r>
          </a:p>
          <a:p>
            <a:pPr marL="356616" indent="-356616">
              <a:lnSpc>
                <a:spcPct val="85000"/>
              </a:lnSpc>
              <a:spcBef>
                <a:spcPct val="20000"/>
              </a:spcBef>
              <a:spcAft>
                <a:spcPts val="600"/>
              </a:spcAft>
              <a:buClr>
                <a:schemeClr val="tx2"/>
              </a:buClr>
              <a:buSzPct val="110000"/>
              <a:buFont typeface="EYInterstate Light" panose="02000506000000020004" pitchFamily="2" charset="0"/>
              <a:buChar char="•"/>
            </a:pPr>
            <a:r>
              <a:rPr lang="en-AU" sz="1270" b="1" dirty="0">
                <a:solidFill>
                  <a:schemeClr val="bg1"/>
                </a:solidFill>
                <a:latin typeface="EYInterstate Light" panose="02000506000000020004" pitchFamily="2" charset="0"/>
              </a:rPr>
              <a:t>Regional Economic Futures Fund (REFF) (Yet to Open)</a:t>
            </a:r>
          </a:p>
        </p:txBody>
      </p:sp>
      <p:sp>
        <p:nvSpPr>
          <p:cNvPr id="16" name="TextBox 15">
            <a:extLst>
              <a:ext uri="{FF2B5EF4-FFF2-40B4-BE49-F238E27FC236}">
                <a16:creationId xmlns:a16="http://schemas.microsoft.com/office/drawing/2014/main" xmlns="" id="{B83F8CD8-9739-2D24-2A45-66B2F88A6CD9}"/>
              </a:ext>
            </a:extLst>
          </p:cNvPr>
          <p:cNvSpPr txBox="1">
            <a:spLocks/>
          </p:cNvSpPr>
          <p:nvPr/>
        </p:nvSpPr>
        <p:spPr>
          <a:xfrm>
            <a:off x="7306740" y="4489448"/>
            <a:ext cx="4446732" cy="220060"/>
          </a:xfrm>
          <a:prstGeom prst="rect">
            <a:avLst/>
          </a:prstGeom>
          <a:noFill/>
        </p:spPr>
        <p:txBody>
          <a:bodyPr wrap="square" lIns="0" tIns="36576" rIns="0" bIns="0" rtlCol="0">
            <a:spAutoFit/>
          </a:bodyPr>
          <a:lstStyle/>
          <a:p>
            <a:pPr marL="356616" indent="-356616">
              <a:lnSpc>
                <a:spcPct val="85000"/>
              </a:lnSpc>
              <a:spcBef>
                <a:spcPct val="20000"/>
              </a:spcBef>
              <a:spcAft>
                <a:spcPts val="600"/>
              </a:spcAft>
              <a:buClr>
                <a:schemeClr val="tx2"/>
              </a:buClr>
              <a:buSzPct val="110000"/>
              <a:buFont typeface="EYInterstate Light" panose="02000506000000020004" pitchFamily="2" charset="0"/>
              <a:buChar char="•"/>
            </a:pPr>
            <a:r>
              <a:rPr lang="en-AU" sz="1270" b="1" dirty="0">
                <a:solidFill>
                  <a:schemeClr val="bg1"/>
                </a:solidFill>
                <a:latin typeface="EYInterstate Light" panose="02000506000000020004" pitchFamily="2" charset="0"/>
              </a:rPr>
              <a:t>Jobs plus program (Open)</a:t>
            </a:r>
            <a:endParaRPr lang="en-AU" sz="1270" dirty="0">
              <a:solidFill>
                <a:schemeClr val="bg1"/>
              </a:solidFill>
              <a:latin typeface="EYInterstate Light" panose="02000506000000020004" pitchFamily="2" charset="0"/>
            </a:endParaRPr>
          </a:p>
        </p:txBody>
      </p:sp>
      <p:sp>
        <p:nvSpPr>
          <p:cNvPr id="17" name="TextBox 16">
            <a:extLst>
              <a:ext uri="{FF2B5EF4-FFF2-40B4-BE49-F238E27FC236}">
                <a16:creationId xmlns:a16="http://schemas.microsoft.com/office/drawing/2014/main" xmlns="" id="{B5786D88-27B2-A77F-13F4-E96CD2A3822F}"/>
              </a:ext>
            </a:extLst>
          </p:cNvPr>
          <p:cNvSpPr txBox="1"/>
          <p:nvPr/>
        </p:nvSpPr>
        <p:spPr>
          <a:xfrm>
            <a:off x="6570849" y="5405315"/>
            <a:ext cx="4950581" cy="485261"/>
          </a:xfrm>
          <a:prstGeom prst="rect">
            <a:avLst/>
          </a:prstGeom>
          <a:noFill/>
        </p:spPr>
        <p:txBody>
          <a:bodyPr wrap="square" lIns="0" tIns="36576" rIns="0" bIns="0" rtlCol="0">
            <a:spAutoFit/>
          </a:bodyPr>
          <a:lstStyle/>
          <a:p>
            <a:pPr marL="356616" indent="-356616">
              <a:lnSpc>
                <a:spcPct val="85000"/>
              </a:lnSpc>
              <a:spcBef>
                <a:spcPct val="20000"/>
              </a:spcBef>
              <a:spcAft>
                <a:spcPts val="600"/>
              </a:spcAft>
              <a:buClr>
                <a:schemeClr val="tx2"/>
              </a:buClr>
              <a:buSzPct val="110000"/>
              <a:buFont typeface="EYInterstate Light" panose="02000506000000020004" pitchFamily="2" charset="0"/>
              <a:buChar char="•"/>
            </a:pPr>
            <a:r>
              <a:rPr lang="en-AU" sz="1270" b="1" dirty="0">
                <a:solidFill>
                  <a:schemeClr val="bg1"/>
                </a:solidFill>
                <a:latin typeface="EYInterstate Light" panose="02000506000000020004" pitchFamily="2" charset="0"/>
              </a:rPr>
              <a:t>Breakthrough Victoria (Open)</a:t>
            </a:r>
          </a:p>
          <a:p>
            <a:pPr marL="356616" indent="-356616">
              <a:lnSpc>
                <a:spcPct val="85000"/>
              </a:lnSpc>
              <a:spcBef>
                <a:spcPct val="20000"/>
              </a:spcBef>
              <a:spcAft>
                <a:spcPts val="600"/>
              </a:spcAft>
              <a:buClr>
                <a:schemeClr val="tx2"/>
              </a:buClr>
              <a:buSzPct val="110000"/>
              <a:buFont typeface="EYInterstate Light" panose="02000506000000020004" pitchFamily="2" charset="0"/>
              <a:buChar char="•"/>
            </a:pPr>
            <a:r>
              <a:rPr lang="en-AU" sz="1270" b="1" dirty="0">
                <a:solidFill>
                  <a:schemeClr val="bg1"/>
                </a:solidFill>
                <a:latin typeface="EYInterstate Light" panose="02000506000000020004" pitchFamily="2" charset="0"/>
              </a:rPr>
              <a:t>Regional jobs fund (Open)</a:t>
            </a:r>
          </a:p>
        </p:txBody>
      </p:sp>
      <p:sp>
        <p:nvSpPr>
          <p:cNvPr id="19" name="TextBox 18">
            <a:extLst>
              <a:ext uri="{FF2B5EF4-FFF2-40B4-BE49-F238E27FC236}">
                <a16:creationId xmlns:a16="http://schemas.microsoft.com/office/drawing/2014/main" xmlns="" id="{21B66EB5-8CE0-8C34-6F5B-79BFD43B69EA}"/>
              </a:ext>
            </a:extLst>
          </p:cNvPr>
          <p:cNvSpPr txBox="1">
            <a:spLocks/>
          </p:cNvSpPr>
          <p:nvPr/>
        </p:nvSpPr>
        <p:spPr>
          <a:xfrm>
            <a:off x="1409938" y="1103295"/>
            <a:ext cx="5439223" cy="258469"/>
          </a:xfrm>
          <a:prstGeom prst="rect">
            <a:avLst/>
          </a:prstGeom>
          <a:noFill/>
        </p:spPr>
        <p:txBody>
          <a:bodyPr wrap="square">
            <a:spAutoFit/>
          </a:bodyPr>
          <a:lstStyle/>
          <a:p>
            <a:pPr marL="356616" indent="-356616">
              <a:lnSpc>
                <a:spcPct val="85000"/>
              </a:lnSpc>
              <a:spcBef>
                <a:spcPct val="20000"/>
              </a:spcBef>
              <a:spcAft>
                <a:spcPts val="600"/>
              </a:spcAft>
              <a:buClr>
                <a:schemeClr val="tx2"/>
              </a:buClr>
              <a:buSzPct val="110000"/>
              <a:buFont typeface="EYInterstate Light" panose="02000506000000020004" pitchFamily="2" charset="0"/>
              <a:buChar char="•"/>
            </a:pPr>
            <a:r>
              <a:rPr lang="en-AU" sz="1270" b="1" dirty="0">
                <a:solidFill>
                  <a:schemeClr val="bg1"/>
                </a:solidFill>
                <a:latin typeface="EYInterstate Light" panose="02000506000000020004" pitchFamily="2" charset="0"/>
              </a:rPr>
              <a:t>Advanced manufacturing ecosystem fund NT (Open)</a:t>
            </a:r>
          </a:p>
        </p:txBody>
      </p:sp>
      <p:sp>
        <p:nvSpPr>
          <p:cNvPr id="20" name="TextBox 19">
            <a:extLst>
              <a:ext uri="{FF2B5EF4-FFF2-40B4-BE49-F238E27FC236}">
                <a16:creationId xmlns:a16="http://schemas.microsoft.com/office/drawing/2014/main" xmlns="" id="{74CE9BB7-20F3-A353-F43A-817509C02936}"/>
              </a:ext>
            </a:extLst>
          </p:cNvPr>
          <p:cNvSpPr txBox="1"/>
          <p:nvPr/>
        </p:nvSpPr>
        <p:spPr>
          <a:xfrm>
            <a:off x="4476504" y="2606923"/>
            <a:ext cx="1126067" cy="22006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AU" sz="1400" b="1" dirty="0"/>
              <a:t>NT</a:t>
            </a:r>
          </a:p>
        </p:txBody>
      </p:sp>
      <p:sp>
        <p:nvSpPr>
          <p:cNvPr id="21" name="TextBox 20">
            <a:extLst>
              <a:ext uri="{FF2B5EF4-FFF2-40B4-BE49-F238E27FC236}">
                <a16:creationId xmlns:a16="http://schemas.microsoft.com/office/drawing/2014/main" xmlns="" id="{30EEAAD1-F2AA-CB57-DBF3-E6180C39CB77}"/>
              </a:ext>
            </a:extLst>
          </p:cNvPr>
          <p:cNvSpPr txBox="1">
            <a:spLocks/>
          </p:cNvSpPr>
          <p:nvPr/>
        </p:nvSpPr>
        <p:spPr>
          <a:xfrm>
            <a:off x="5981459" y="2972048"/>
            <a:ext cx="1126067" cy="22006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AU" sz="1400" b="1" dirty="0"/>
              <a:t>QLD</a:t>
            </a:r>
          </a:p>
        </p:txBody>
      </p:sp>
      <p:sp>
        <p:nvSpPr>
          <p:cNvPr id="22" name="TextBox 21">
            <a:extLst>
              <a:ext uri="{FF2B5EF4-FFF2-40B4-BE49-F238E27FC236}">
                <a16:creationId xmlns:a16="http://schemas.microsoft.com/office/drawing/2014/main" xmlns="" id="{6E5C4D54-A703-52A4-6394-64FCBAD50EE0}"/>
              </a:ext>
            </a:extLst>
          </p:cNvPr>
          <p:cNvSpPr txBox="1"/>
          <p:nvPr/>
        </p:nvSpPr>
        <p:spPr>
          <a:xfrm>
            <a:off x="6033328" y="4489449"/>
            <a:ext cx="1126067" cy="22006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AU" sz="1400" b="1" dirty="0"/>
              <a:t>NSW</a:t>
            </a:r>
          </a:p>
        </p:txBody>
      </p:sp>
      <p:sp>
        <p:nvSpPr>
          <p:cNvPr id="23" name="TextBox 22">
            <a:extLst>
              <a:ext uri="{FF2B5EF4-FFF2-40B4-BE49-F238E27FC236}">
                <a16:creationId xmlns:a16="http://schemas.microsoft.com/office/drawing/2014/main" xmlns="" id="{A9839FA2-B005-2648-37C6-A70C07BF3496}"/>
              </a:ext>
            </a:extLst>
          </p:cNvPr>
          <p:cNvSpPr txBox="1"/>
          <p:nvPr/>
        </p:nvSpPr>
        <p:spPr>
          <a:xfrm>
            <a:off x="5723094" y="5086399"/>
            <a:ext cx="1126067" cy="22006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AU" sz="1400" b="1" dirty="0"/>
              <a:t>VIC</a:t>
            </a:r>
          </a:p>
        </p:txBody>
      </p:sp>
      <p:sp>
        <p:nvSpPr>
          <p:cNvPr id="24" name="TextBox 23">
            <a:extLst>
              <a:ext uri="{FF2B5EF4-FFF2-40B4-BE49-F238E27FC236}">
                <a16:creationId xmlns:a16="http://schemas.microsoft.com/office/drawing/2014/main" xmlns="" id="{C44FDB5A-5721-96EA-5BE3-85C93B465AD5}"/>
              </a:ext>
            </a:extLst>
          </p:cNvPr>
          <p:cNvSpPr txBox="1"/>
          <p:nvPr/>
        </p:nvSpPr>
        <p:spPr>
          <a:xfrm>
            <a:off x="4546717" y="4057189"/>
            <a:ext cx="1126067" cy="22006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AU" sz="1400" b="1" dirty="0"/>
              <a:t>SA</a:t>
            </a:r>
          </a:p>
        </p:txBody>
      </p:sp>
      <p:sp>
        <p:nvSpPr>
          <p:cNvPr id="34" name="TextBox 33">
            <a:extLst>
              <a:ext uri="{FF2B5EF4-FFF2-40B4-BE49-F238E27FC236}">
                <a16:creationId xmlns:a16="http://schemas.microsoft.com/office/drawing/2014/main" xmlns="" id="{849F148F-6127-3FDA-BE6E-7CA2BF3B530F}"/>
              </a:ext>
            </a:extLst>
          </p:cNvPr>
          <p:cNvSpPr txBox="1"/>
          <p:nvPr/>
        </p:nvSpPr>
        <p:spPr>
          <a:xfrm>
            <a:off x="2696520" y="3488911"/>
            <a:ext cx="1126067" cy="22006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AU" sz="1400" b="1" dirty="0"/>
              <a:t>WA</a:t>
            </a:r>
          </a:p>
        </p:txBody>
      </p:sp>
      <p:sp>
        <p:nvSpPr>
          <p:cNvPr id="35" name="TextBox 34">
            <a:extLst>
              <a:ext uri="{FF2B5EF4-FFF2-40B4-BE49-F238E27FC236}">
                <a16:creationId xmlns:a16="http://schemas.microsoft.com/office/drawing/2014/main" xmlns="" id="{C272D64B-E80D-43C9-0FEE-698A5D8C9656}"/>
              </a:ext>
            </a:extLst>
          </p:cNvPr>
          <p:cNvSpPr txBox="1"/>
          <p:nvPr/>
        </p:nvSpPr>
        <p:spPr>
          <a:xfrm>
            <a:off x="5981459" y="5853570"/>
            <a:ext cx="1126067" cy="22006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AU" sz="1400" b="1" dirty="0"/>
              <a:t>TAS</a:t>
            </a:r>
          </a:p>
        </p:txBody>
      </p:sp>
    </p:spTree>
    <p:extLst>
      <p:ext uri="{BB962C8B-B14F-4D97-AF65-F5344CB8AC3E}">
        <p14:creationId xmlns:p14="http://schemas.microsoft.com/office/powerpoint/2010/main" val="3204687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7CDD8-3FBB-3535-3624-FDA1A7910150}"/>
              </a:ext>
            </a:extLst>
          </p:cNvPr>
          <p:cNvSpPr>
            <a:spLocks noGrp="1"/>
          </p:cNvSpPr>
          <p:nvPr>
            <p:ph type="title"/>
          </p:nvPr>
        </p:nvSpPr>
        <p:spPr>
          <a:xfrm>
            <a:off x="609917" y="470933"/>
            <a:ext cx="10978515" cy="419825"/>
          </a:xfrm>
        </p:spPr>
        <p:txBody>
          <a:bodyPr/>
          <a:lstStyle/>
          <a:p>
            <a:r>
              <a:rPr lang="en-AU" sz="2900" dirty="0"/>
              <a:t>State based current and future programs</a:t>
            </a:r>
          </a:p>
        </p:txBody>
      </p:sp>
      <p:sp>
        <p:nvSpPr>
          <p:cNvPr id="3" name="Date Placeholder 2">
            <a:extLst>
              <a:ext uri="{FF2B5EF4-FFF2-40B4-BE49-F238E27FC236}">
                <a16:creationId xmlns:a16="http://schemas.microsoft.com/office/drawing/2014/main" xmlns="" id="{1A212F1B-AA4C-F1D8-5419-F7E91576864E}"/>
              </a:ext>
            </a:extLst>
          </p:cNvPr>
          <p:cNvSpPr>
            <a:spLocks noGrp="1"/>
          </p:cNvSpPr>
          <p:nvPr>
            <p:ph type="dt" sz="half" idx="10"/>
          </p:nvPr>
        </p:nvSpPr>
        <p:spPr/>
        <p:txBody>
          <a:bodyPr/>
          <a:lstStyle/>
          <a:p>
            <a:fld id="{EE19B0F1-44AD-42A5-9A37-2FB41F1EC903}" type="datetime3">
              <a:rPr lang="en-AU" smtClean="0"/>
              <a:t>7 November, 2023</a:t>
            </a:fld>
            <a:endParaRPr lang="en-AU" dirty="0"/>
          </a:p>
        </p:txBody>
      </p:sp>
      <p:sp>
        <p:nvSpPr>
          <p:cNvPr id="5" name="Slide Number Placeholder 4">
            <a:extLst>
              <a:ext uri="{FF2B5EF4-FFF2-40B4-BE49-F238E27FC236}">
                <a16:creationId xmlns:a16="http://schemas.microsoft.com/office/drawing/2014/main" xmlns="" id="{05748752-A072-7848-4D33-AB44E0D70D29}"/>
              </a:ext>
            </a:extLst>
          </p:cNvPr>
          <p:cNvSpPr>
            <a:spLocks noGrp="1"/>
          </p:cNvSpPr>
          <p:nvPr>
            <p:ph type="sldNum" sz="quarter" idx="12"/>
          </p:nvPr>
        </p:nvSpPr>
        <p:spPr/>
        <p:txBody>
          <a:bodyPr/>
          <a:lstStyle/>
          <a:p>
            <a:r>
              <a:rPr lang="en-AU"/>
              <a:t>Page </a:t>
            </a:r>
            <a:fld id="{F1BC30E3-FFE5-4B91-AA19-87A149EBB9EE}" type="slidenum">
              <a:rPr lang="en-AU" smtClean="0"/>
              <a:pPr/>
              <a:t>18</a:t>
            </a:fld>
            <a:endParaRPr lang="en-AU" dirty="0"/>
          </a:p>
        </p:txBody>
      </p:sp>
      <p:sp>
        <p:nvSpPr>
          <p:cNvPr id="15" name="TextBox 14">
            <a:extLst>
              <a:ext uri="{FF2B5EF4-FFF2-40B4-BE49-F238E27FC236}">
                <a16:creationId xmlns:a16="http://schemas.microsoft.com/office/drawing/2014/main" xmlns="" id="{536B65C2-CEF3-5FE5-206B-65C5DAEE7434}"/>
              </a:ext>
            </a:extLst>
          </p:cNvPr>
          <p:cNvSpPr txBox="1">
            <a:spLocks/>
          </p:cNvSpPr>
          <p:nvPr/>
        </p:nvSpPr>
        <p:spPr>
          <a:xfrm>
            <a:off x="2189687" y="1167653"/>
            <a:ext cx="9429432" cy="1448986"/>
          </a:xfrm>
          <a:prstGeom prst="rect">
            <a:avLst/>
          </a:prstGeom>
          <a:noFill/>
        </p:spPr>
        <p:txBody>
          <a:bodyPr wrap="square" lIns="0" tIns="36576" rIns="0" bIns="0" rtlCol="0">
            <a:spAutoFit/>
          </a:bodyPr>
          <a:lstStyle/>
          <a:p>
            <a:pPr marL="356616" indent="-356616">
              <a:lnSpc>
                <a:spcPct val="85000"/>
              </a:lnSpc>
              <a:spcBef>
                <a:spcPct val="20000"/>
              </a:spcBef>
              <a:spcAft>
                <a:spcPts val="600"/>
              </a:spcAft>
              <a:buClr>
                <a:schemeClr val="tx2"/>
              </a:buClr>
              <a:buSzPct val="110000"/>
              <a:buFont typeface="EYInterstate Light" panose="02000506000000020004" pitchFamily="2" charset="0"/>
              <a:buChar char="•"/>
            </a:pPr>
            <a:r>
              <a:rPr lang="en-AU" sz="1270" b="1" dirty="0">
                <a:solidFill>
                  <a:schemeClr val="bg1"/>
                </a:solidFill>
                <a:latin typeface="EYInterstate Light" panose="02000506000000020004" pitchFamily="2" charset="0"/>
              </a:rPr>
              <a:t>Manufacturing hubs grant program QLD (Open): </a:t>
            </a:r>
            <a:r>
              <a:rPr lang="en-AU" sz="1270" dirty="0">
                <a:solidFill>
                  <a:schemeClr val="bg1"/>
                </a:solidFill>
                <a:latin typeface="EYInterstate Light" panose="02000506000000020004" pitchFamily="2" charset="0"/>
              </a:rPr>
              <a:t>The Manufacturing Hubs Grant Program provides funding and other assistance to help regional manufacturing SMEs build their advanced manufacturing capability</a:t>
            </a:r>
            <a:endParaRPr lang="en-AU" sz="1400" b="1" dirty="0">
              <a:solidFill>
                <a:schemeClr val="bg1"/>
              </a:solidFill>
              <a:latin typeface="EYInterstate Light" panose="02000506000000020004" pitchFamily="2" charset="0"/>
            </a:endParaRPr>
          </a:p>
          <a:p>
            <a:pPr marL="356616" indent="-356616">
              <a:lnSpc>
                <a:spcPct val="85000"/>
              </a:lnSpc>
              <a:spcBef>
                <a:spcPct val="20000"/>
              </a:spcBef>
              <a:spcAft>
                <a:spcPts val="600"/>
              </a:spcAft>
              <a:buClr>
                <a:schemeClr val="tx2"/>
              </a:buClr>
              <a:buSzPct val="110000"/>
              <a:buFont typeface="EYInterstate Light" panose="02000506000000020004" pitchFamily="2" charset="0"/>
              <a:buChar char="•"/>
            </a:pPr>
            <a:r>
              <a:rPr lang="en-AU" sz="1270" b="1" dirty="0">
                <a:solidFill>
                  <a:schemeClr val="bg1"/>
                </a:solidFill>
                <a:latin typeface="EYInterstate Light" panose="02000506000000020004" pitchFamily="2" charset="0"/>
              </a:rPr>
              <a:t>Strategic investment scheme (Open): </a:t>
            </a:r>
            <a:r>
              <a:rPr lang="en-AU" sz="1270" dirty="0">
                <a:solidFill>
                  <a:schemeClr val="bg1"/>
                </a:solidFill>
                <a:latin typeface="EYInterstate Light" panose="02000506000000020004" pitchFamily="2" charset="0"/>
              </a:rPr>
              <a:t>The objective of this program is to support businesses undertaking new investment, significant expansions, and capability enhancement projects </a:t>
            </a:r>
            <a:r>
              <a:rPr lang="en-AU" sz="1270">
                <a:solidFill>
                  <a:schemeClr val="bg1"/>
                </a:solidFill>
                <a:latin typeface="EYInterstate Light" panose="02000506000000020004" pitchFamily="2" charset="0"/>
              </a:rPr>
              <a:t>in QLD</a:t>
            </a:r>
            <a:endParaRPr lang="en-AU" sz="1270" b="1" dirty="0">
              <a:solidFill>
                <a:schemeClr val="bg1"/>
              </a:solidFill>
              <a:latin typeface="EYInterstate Light" panose="02000506000000020004" pitchFamily="2" charset="0"/>
            </a:endParaRPr>
          </a:p>
          <a:p>
            <a:pPr marL="356616" indent="-356616">
              <a:lnSpc>
                <a:spcPct val="85000"/>
              </a:lnSpc>
              <a:spcBef>
                <a:spcPct val="20000"/>
              </a:spcBef>
              <a:spcAft>
                <a:spcPts val="600"/>
              </a:spcAft>
              <a:buClr>
                <a:schemeClr val="tx2"/>
              </a:buClr>
              <a:buSzPct val="110000"/>
              <a:buFont typeface="EYInterstate Light" panose="02000506000000020004" pitchFamily="2" charset="0"/>
              <a:buChar char="•"/>
            </a:pPr>
            <a:r>
              <a:rPr lang="en-AU" sz="1270" b="1" dirty="0">
                <a:solidFill>
                  <a:schemeClr val="bg1"/>
                </a:solidFill>
                <a:latin typeface="EYInterstate Light" panose="02000506000000020004" pitchFamily="2" charset="0"/>
              </a:rPr>
              <a:t>Regional economic futures fund (REFF) (Yet to Open) : </a:t>
            </a:r>
            <a:r>
              <a:rPr lang="en-AU" sz="1270" dirty="0">
                <a:solidFill>
                  <a:schemeClr val="bg1"/>
                </a:solidFill>
                <a:latin typeface="EYInterstate Light" panose="02000506000000020004" pitchFamily="2" charset="0"/>
              </a:rPr>
              <a:t>REFF is a $200m fund with the objective of supporting activities which will create new jobs, strengthen regional supply chains, support decarbonisation, and support the development of renewable energy precincts. Expected to open by December 2023</a:t>
            </a:r>
          </a:p>
        </p:txBody>
      </p:sp>
      <p:sp>
        <p:nvSpPr>
          <p:cNvPr id="16" name="TextBox 15">
            <a:extLst>
              <a:ext uri="{FF2B5EF4-FFF2-40B4-BE49-F238E27FC236}">
                <a16:creationId xmlns:a16="http://schemas.microsoft.com/office/drawing/2014/main" xmlns="" id="{B83F8CD8-9739-2D24-2A45-66B2F88A6CD9}"/>
              </a:ext>
            </a:extLst>
          </p:cNvPr>
          <p:cNvSpPr txBox="1"/>
          <p:nvPr/>
        </p:nvSpPr>
        <p:spPr>
          <a:xfrm>
            <a:off x="2189687" y="2909751"/>
            <a:ext cx="9575433" cy="369204"/>
          </a:xfrm>
          <a:prstGeom prst="rect">
            <a:avLst/>
          </a:prstGeom>
          <a:noFill/>
        </p:spPr>
        <p:txBody>
          <a:bodyPr wrap="square" lIns="0" tIns="36576" rIns="0" bIns="0" rtlCol="0">
            <a:spAutoFit/>
          </a:bodyPr>
          <a:lstStyle/>
          <a:p>
            <a:pPr marL="356616" indent="-356616">
              <a:lnSpc>
                <a:spcPct val="85000"/>
              </a:lnSpc>
              <a:spcBef>
                <a:spcPct val="20000"/>
              </a:spcBef>
              <a:spcAft>
                <a:spcPts val="600"/>
              </a:spcAft>
              <a:buClr>
                <a:schemeClr val="tx2"/>
              </a:buClr>
              <a:buSzPct val="110000"/>
              <a:buFont typeface="EYInterstate Light" panose="02000506000000020004" pitchFamily="2" charset="0"/>
              <a:buChar char="•"/>
            </a:pPr>
            <a:r>
              <a:rPr lang="en-AU" sz="1270" b="1" dirty="0">
                <a:solidFill>
                  <a:schemeClr val="bg1"/>
                </a:solidFill>
                <a:latin typeface="EYInterstate Light" panose="02000506000000020004" pitchFamily="2" charset="0"/>
              </a:rPr>
              <a:t>Jobs plus program (Open) : </a:t>
            </a:r>
            <a:r>
              <a:rPr lang="en-AU" sz="1270" dirty="0">
                <a:solidFill>
                  <a:schemeClr val="bg1"/>
                </a:solidFill>
                <a:latin typeface="EYInterstate Light" panose="02000506000000020004" pitchFamily="2" charset="0"/>
              </a:rPr>
              <a:t>The $250 million Jobs plus program is designed to support companies who want to establish and expand their footprint in NSW. Companies are expect to create at least 30 FTE under the program</a:t>
            </a:r>
          </a:p>
        </p:txBody>
      </p:sp>
      <p:sp>
        <p:nvSpPr>
          <p:cNvPr id="17" name="TextBox 16">
            <a:extLst>
              <a:ext uri="{FF2B5EF4-FFF2-40B4-BE49-F238E27FC236}">
                <a16:creationId xmlns:a16="http://schemas.microsoft.com/office/drawing/2014/main" xmlns="" id="{B5786D88-27B2-A77F-13F4-E96CD2A3822F}"/>
              </a:ext>
            </a:extLst>
          </p:cNvPr>
          <p:cNvSpPr txBox="1"/>
          <p:nvPr/>
        </p:nvSpPr>
        <p:spPr>
          <a:xfrm>
            <a:off x="2189687" y="3850810"/>
            <a:ext cx="9709876" cy="983667"/>
          </a:xfrm>
          <a:prstGeom prst="rect">
            <a:avLst/>
          </a:prstGeom>
          <a:noFill/>
        </p:spPr>
        <p:txBody>
          <a:bodyPr wrap="square" lIns="0" tIns="36576" rIns="0" bIns="0" rtlCol="0">
            <a:spAutoFit/>
          </a:bodyPr>
          <a:lstStyle/>
          <a:p>
            <a:pPr marL="356616" indent="-356616">
              <a:lnSpc>
                <a:spcPct val="85000"/>
              </a:lnSpc>
              <a:spcBef>
                <a:spcPct val="20000"/>
              </a:spcBef>
              <a:spcAft>
                <a:spcPts val="600"/>
              </a:spcAft>
              <a:buClr>
                <a:schemeClr val="tx2"/>
              </a:buClr>
              <a:buSzPct val="110000"/>
              <a:buFont typeface="EYInterstate Light" panose="02000506000000020004" pitchFamily="2" charset="0"/>
              <a:buChar char="•"/>
            </a:pPr>
            <a:r>
              <a:rPr lang="en-AU" sz="1270" b="1" dirty="0">
                <a:solidFill>
                  <a:schemeClr val="bg1"/>
                </a:solidFill>
                <a:latin typeface="EYInterstate Light" panose="02000506000000020004" pitchFamily="2" charset="0"/>
              </a:rPr>
              <a:t>Breakthrough Victoria (Open): </a:t>
            </a:r>
            <a:r>
              <a:rPr lang="en-AU" sz="1270" dirty="0">
                <a:solidFill>
                  <a:schemeClr val="bg1"/>
                </a:solidFill>
                <a:latin typeface="EYInterstate Light" panose="02000506000000020004" pitchFamily="2" charset="0"/>
              </a:rPr>
              <a:t>The intention of the program is to bring together investors, research institutions, governments, and companies to commercialise great ideas and innovations that create jobs in emerging industries, and delivers prosperity for Victoria over the next decade and beyond</a:t>
            </a:r>
          </a:p>
          <a:p>
            <a:pPr marL="356616" indent="-356616">
              <a:lnSpc>
                <a:spcPct val="85000"/>
              </a:lnSpc>
              <a:spcBef>
                <a:spcPct val="20000"/>
              </a:spcBef>
              <a:spcAft>
                <a:spcPts val="600"/>
              </a:spcAft>
              <a:buClr>
                <a:schemeClr val="tx2"/>
              </a:buClr>
              <a:buSzPct val="110000"/>
              <a:buFont typeface="EYInterstate Light" panose="02000506000000020004" pitchFamily="2" charset="0"/>
              <a:buChar char="•"/>
            </a:pPr>
            <a:r>
              <a:rPr lang="en-AU" sz="1270" b="1" dirty="0">
                <a:solidFill>
                  <a:schemeClr val="bg1"/>
                </a:solidFill>
                <a:latin typeface="EYInterstate Light" panose="02000506000000020004" pitchFamily="2" charset="0"/>
              </a:rPr>
              <a:t>Regional jobs fund (Open):  </a:t>
            </a:r>
            <a:r>
              <a:rPr lang="en-AU" sz="1270" dirty="0">
                <a:solidFill>
                  <a:schemeClr val="bg1"/>
                </a:solidFill>
                <a:latin typeface="EYInterstate Light" panose="02000506000000020004" pitchFamily="2" charset="0"/>
              </a:rPr>
              <a:t>The Fund aims to attract new investment, create new jobs, and retain existing jobs in regional Victoria while supporting businesses to improve their productivity and competitiveness</a:t>
            </a:r>
          </a:p>
        </p:txBody>
      </p:sp>
      <p:sp>
        <p:nvSpPr>
          <p:cNvPr id="18" name="Freeform 4">
            <a:extLst>
              <a:ext uri="{FF2B5EF4-FFF2-40B4-BE49-F238E27FC236}">
                <a16:creationId xmlns:a16="http://schemas.microsoft.com/office/drawing/2014/main" xmlns="" id="{38D0444F-FD69-4833-5E35-8DD21E86496B}"/>
              </a:ext>
            </a:extLst>
          </p:cNvPr>
          <p:cNvSpPr/>
          <p:nvPr/>
        </p:nvSpPr>
        <p:spPr bwMode="auto">
          <a:xfrm>
            <a:off x="667621" y="1078622"/>
            <a:ext cx="1225332" cy="1442361"/>
          </a:xfrm>
          <a:custGeom>
            <a:avLst/>
            <a:gdLst>
              <a:gd name="connsiteX0" fmla="*/ 9144 w 1993392"/>
              <a:gd name="connsiteY0" fmla="*/ 827532 h 2724912"/>
              <a:gd name="connsiteX1" fmla="*/ 0 w 1993392"/>
              <a:gd name="connsiteY1" fmla="*/ 2180844 h 2724912"/>
              <a:gd name="connsiteX2" fmla="*/ 411480 w 1993392"/>
              <a:gd name="connsiteY2" fmla="*/ 2185416 h 2724912"/>
              <a:gd name="connsiteX3" fmla="*/ 388620 w 1993392"/>
              <a:gd name="connsiteY3" fmla="*/ 2606040 h 2724912"/>
              <a:gd name="connsiteX4" fmla="*/ 1403604 w 1993392"/>
              <a:gd name="connsiteY4" fmla="*/ 2679192 h 2724912"/>
              <a:gd name="connsiteX5" fmla="*/ 1463040 w 1993392"/>
              <a:gd name="connsiteY5" fmla="*/ 2624328 h 2724912"/>
              <a:gd name="connsiteX6" fmla="*/ 1549908 w 1993392"/>
              <a:gd name="connsiteY6" fmla="*/ 2651760 h 2724912"/>
              <a:gd name="connsiteX7" fmla="*/ 1632204 w 1993392"/>
              <a:gd name="connsiteY7" fmla="*/ 2647188 h 2724912"/>
              <a:gd name="connsiteX8" fmla="*/ 1677924 w 1993392"/>
              <a:gd name="connsiteY8" fmla="*/ 2651760 h 2724912"/>
              <a:gd name="connsiteX9" fmla="*/ 1714500 w 1993392"/>
              <a:gd name="connsiteY9" fmla="*/ 2715768 h 2724912"/>
              <a:gd name="connsiteX10" fmla="*/ 1764792 w 1993392"/>
              <a:gd name="connsiteY10" fmla="*/ 2724912 h 2724912"/>
              <a:gd name="connsiteX11" fmla="*/ 1810512 w 1993392"/>
              <a:gd name="connsiteY11" fmla="*/ 2724912 h 2724912"/>
              <a:gd name="connsiteX12" fmla="*/ 1837944 w 1993392"/>
              <a:gd name="connsiteY12" fmla="*/ 2651760 h 2724912"/>
              <a:gd name="connsiteX13" fmla="*/ 1901952 w 1993392"/>
              <a:gd name="connsiteY13" fmla="*/ 2642616 h 2724912"/>
              <a:gd name="connsiteX14" fmla="*/ 1993392 w 1993392"/>
              <a:gd name="connsiteY14" fmla="*/ 2647188 h 2724912"/>
              <a:gd name="connsiteX15" fmla="*/ 1993392 w 1993392"/>
              <a:gd name="connsiteY15" fmla="*/ 2523744 h 2724912"/>
              <a:gd name="connsiteX16" fmla="*/ 1956816 w 1993392"/>
              <a:gd name="connsiteY16" fmla="*/ 2455164 h 2724912"/>
              <a:gd name="connsiteX17" fmla="*/ 1979676 w 1993392"/>
              <a:gd name="connsiteY17" fmla="*/ 2308860 h 2724912"/>
              <a:gd name="connsiteX18" fmla="*/ 1947672 w 1993392"/>
              <a:gd name="connsiteY18" fmla="*/ 2208276 h 2724912"/>
              <a:gd name="connsiteX19" fmla="*/ 1883664 w 1993392"/>
              <a:gd name="connsiteY19" fmla="*/ 2093976 h 2724912"/>
              <a:gd name="connsiteX20" fmla="*/ 1833372 w 1993392"/>
              <a:gd name="connsiteY20" fmla="*/ 2016252 h 2724912"/>
              <a:gd name="connsiteX21" fmla="*/ 1773936 w 1993392"/>
              <a:gd name="connsiteY21" fmla="*/ 1965960 h 2724912"/>
              <a:gd name="connsiteX22" fmla="*/ 1723644 w 1993392"/>
              <a:gd name="connsiteY22" fmla="*/ 1915668 h 2724912"/>
              <a:gd name="connsiteX23" fmla="*/ 1719072 w 1993392"/>
              <a:gd name="connsiteY23" fmla="*/ 1874520 h 2724912"/>
              <a:gd name="connsiteX24" fmla="*/ 1737360 w 1993392"/>
              <a:gd name="connsiteY24" fmla="*/ 1792224 h 2724912"/>
              <a:gd name="connsiteX25" fmla="*/ 1705356 w 1993392"/>
              <a:gd name="connsiteY25" fmla="*/ 1755648 h 2724912"/>
              <a:gd name="connsiteX26" fmla="*/ 1645920 w 1993392"/>
              <a:gd name="connsiteY26" fmla="*/ 1709928 h 2724912"/>
              <a:gd name="connsiteX27" fmla="*/ 1595628 w 1993392"/>
              <a:gd name="connsiteY27" fmla="*/ 1737360 h 2724912"/>
              <a:gd name="connsiteX28" fmla="*/ 1563624 w 1993392"/>
              <a:gd name="connsiteY28" fmla="*/ 1641348 h 2724912"/>
              <a:gd name="connsiteX29" fmla="*/ 1499616 w 1993392"/>
              <a:gd name="connsiteY29" fmla="*/ 1508760 h 2724912"/>
              <a:gd name="connsiteX30" fmla="*/ 1481328 w 1993392"/>
              <a:gd name="connsiteY30" fmla="*/ 1431036 h 2724912"/>
              <a:gd name="connsiteX31" fmla="*/ 1348740 w 1993392"/>
              <a:gd name="connsiteY31" fmla="*/ 1348740 h 2724912"/>
              <a:gd name="connsiteX32" fmla="*/ 1339596 w 1993392"/>
              <a:gd name="connsiteY32" fmla="*/ 1321308 h 2724912"/>
              <a:gd name="connsiteX33" fmla="*/ 1184148 w 1993392"/>
              <a:gd name="connsiteY33" fmla="*/ 1239012 h 2724912"/>
              <a:gd name="connsiteX34" fmla="*/ 1184148 w 1993392"/>
              <a:gd name="connsiteY34" fmla="*/ 1175004 h 2724912"/>
              <a:gd name="connsiteX35" fmla="*/ 1133856 w 1993392"/>
              <a:gd name="connsiteY35" fmla="*/ 1110996 h 2724912"/>
              <a:gd name="connsiteX36" fmla="*/ 1147572 w 1993392"/>
              <a:gd name="connsiteY36" fmla="*/ 996696 h 2724912"/>
              <a:gd name="connsiteX37" fmla="*/ 1152144 w 1993392"/>
              <a:gd name="connsiteY37" fmla="*/ 932688 h 2724912"/>
              <a:gd name="connsiteX38" fmla="*/ 1069848 w 1993392"/>
              <a:gd name="connsiteY38" fmla="*/ 845820 h 2724912"/>
              <a:gd name="connsiteX39" fmla="*/ 1065276 w 1993392"/>
              <a:gd name="connsiteY39" fmla="*/ 681228 h 2724912"/>
              <a:gd name="connsiteX40" fmla="*/ 1046988 w 1993392"/>
              <a:gd name="connsiteY40" fmla="*/ 617220 h 2724912"/>
              <a:gd name="connsiteX41" fmla="*/ 1001268 w 1993392"/>
              <a:gd name="connsiteY41" fmla="*/ 562356 h 2724912"/>
              <a:gd name="connsiteX42" fmla="*/ 964692 w 1993392"/>
              <a:gd name="connsiteY42" fmla="*/ 534924 h 2724912"/>
              <a:gd name="connsiteX43" fmla="*/ 868680 w 1993392"/>
              <a:gd name="connsiteY43" fmla="*/ 534924 h 2724912"/>
              <a:gd name="connsiteX44" fmla="*/ 804672 w 1993392"/>
              <a:gd name="connsiteY44" fmla="*/ 470916 h 2724912"/>
              <a:gd name="connsiteX45" fmla="*/ 804672 w 1993392"/>
              <a:gd name="connsiteY45" fmla="*/ 384048 h 2724912"/>
              <a:gd name="connsiteX46" fmla="*/ 786384 w 1993392"/>
              <a:gd name="connsiteY46" fmla="*/ 278892 h 2724912"/>
              <a:gd name="connsiteX47" fmla="*/ 749808 w 1993392"/>
              <a:gd name="connsiteY47" fmla="*/ 173736 h 2724912"/>
              <a:gd name="connsiteX48" fmla="*/ 704088 w 1993392"/>
              <a:gd name="connsiteY48" fmla="*/ 91440 h 2724912"/>
              <a:gd name="connsiteX49" fmla="*/ 676656 w 1993392"/>
              <a:gd name="connsiteY49" fmla="*/ 0 h 2724912"/>
              <a:gd name="connsiteX50" fmla="*/ 626364 w 1993392"/>
              <a:gd name="connsiteY50" fmla="*/ 27432 h 2724912"/>
              <a:gd name="connsiteX51" fmla="*/ 626364 w 1993392"/>
              <a:gd name="connsiteY51" fmla="*/ 96012 h 2724912"/>
              <a:gd name="connsiteX52" fmla="*/ 571500 w 1993392"/>
              <a:gd name="connsiteY52" fmla="*/ 182880 h 2724912"/>
              <a:gd name="connsiteX53" fmla="*/ 539496 w 1993392"/>
              <a:gd name="connsiteY53" fmla="*/ 242316 h 2724912"/>
              <a:gd name="connsiteX54" fmla="*/ 571500 w 1993392"/>
              <a:gd name="connsiteY54" fmla="*/ 297180 h 2724912"/>
              <a:gd name="connsiteX55" fmla="*/ 562356 w 1993392"/>
              <a:gd name="connsiteY55" fmla="*/ 356616 h 2724912"/>
              <a:gd name="connsiteX56" fmla="*/ 525780 w 1993392"/>
              <a:gd name="connsiteY56" fmla="*/ 438912 h 2724912"/>
              <a:gd name="connsiteX57" fmla="*/ 539496 w 1993392"/>
              <a:gd name="connsiteY57" fmla="*/ 667512 h 2724912"/>
              <a:gd name="connsiteX58" fmla="*/ 512064 w 1993392"/>
              <a:gd name="connsiteY58" fmla="*/ 763524 h 2724912"/>
              <a:gd name="connsiteX59" fmla="*/ 475488 w 1993392"/>
              <a:gd name="connsiteY59" fmla="*/ 873252 h 2724912"/>
              <a:gd name="connsiteX60" fmla="*/ 416052 w 1993392"/>
              <a:gd name="connsiteY60" fmla="*/ 941832 h 2724912"/>
              <a:gd name="connsiteX61" fmla="*/ 329184 w 1993392"/>
              <a:gd name="connsiteY61" fmla="*/ 996696 h 2724912"/>
              <a:gd name="connsiteX62" fmla="*/ 246888 w 1993392"/>
              <a:gd name="connsiteY62" fmla="*/ 992124 h 2724912"/>
              <a:gd name="connsiteX63" fmla="*/ 210312 w 1993392"/>
              <a:gd name="connsiteY63" fmla="*/ 928116 h 2724912"/>
              <a:gd name="connsiteX64" fmla="*/ 169164 w 1993392"/>
              <a:gd name="connsiteY64" fmla="*/ 859536 h 2724912"/>
              <a:gd name="connsiteX65" fmla="*/ 123444 w 1993392"/>
              <a:gd name="connsiteY65" fmla="*/ 854964 h 2724912"/>
              <a:gd name="connsiteX66" fmla="*/ 9144 w 1993392"/>
              <a:gd name="connsiteY66" fmla="*/ 827532 h 272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93392" h="2724912">
                <a:moveTo>
                  <a:pt x="9144" y="827532"/>
                </a:moveTo>
                <a:lnTo>
                  <a:pt x="0" y="2180844"/>
                </a:lnTo>
                <a:lnTo>
                  <a:pt x="411480" y="2185416"/>
                </a:lnTo>
                <a:lnTo>
                  <a:pt x="388620" y="2606040"/>
                </a:lnTo>
                <a:lnTo>
                  <a:pt x="1403604" y="2679192"/>
                </a:lnTo>
                <a:lnTo>
                  <a:pt x="1463040" y="2624328"/>
                </a:lnTo>
                <a:lnTo>
                  <a:pt x="1549908" y="2651760"/>
                </a:lnTo>
                <a:lnTo>
                  <a:pt x="1632204" y="2647188"/>
                </a:lnTo>
                <a:lnTo>
                  <a:pt x="1677924" y="2651760"/>
                </a:lnTo>
                <a:lnTo>
                  <a:pt x="1714500" y="2715768"/>
                </a:lnTo>
                <a:lnTo>
                  <a:pt x="1764792" y="2724912"/>
                </a:lnTo>
                <a:lnTo>
                  <a:pt x="1810512" y="2724912"/>
                </a:lnTo>
                <a:lnTo>
                  <a:pt x="1837944" y="2651760"/>
                </a:lnTo>
                <a:lnTo>
                  <a:pt x="1901952" y="2642616"/>
                </a:lnTo>
                <a:lnTo>
                  <a:pt x="1993392" y="2647188"/>
                </a:lnTo>
                <a:lnTo>
                  <a:pt x="1993392" y="2523744"/>
                </a:lnTo>
                <a:lnTo>
                  <a:pt x="1956816" y="2455164"/>
                </a:lnTo>
                <a:lnTo>
                  <a:pt x="1979676" y="2308860"/>
                </a:lnTo>
                <a:lnTo>
                  <a:pt x="1947672" y="2208276"/>
                </a:lnTo>
                <a:lnTo>
                  <a:pt x="1883664" y="2093976"/>
                </a:lnTo>
                <a:lnTo>
                  <a:pt x="1833372" y="2016252"/>
                </a:lnTo>
                <a:lnTo>
                  <a:pt x="1773936" y="1965960"/>
                </a:lnTo>
                <a:lnTo>
                  <a:pt x="1723644" y="1915668"/>
                </a:lnTo>
                <a:lnTo>
                  <a:pt x="1719072" y="1874520"/>
                </a:lnTo>
                <a:lnTo>
                  <a:pt x="1737360" y="1792224"/>
                </a:lnTo>
                <a:lnTo>
                  <a:pt x="1705356" y="1755648"/>
                </a:lnTo>
                <a:lnTo>
                  <a:pt x="1645920" y="1709928"/>
                </a:lnTo>
                <a:lnTo>
                  <a:pt x="1595628" y="1737360"/>
                </a:lnTo>
                <a:lnTo>
                  <a:pt x="1563624" y="1641348"/>
                </a:lnTo>
                <a:lnTo>
                  <a:pt x="1499616" y="1508760"/>
                </a:lnTo>
                <a:lnTo>
                  <a:pt x="1481328" y="1431036"/>
                </a:lnTo>
                <a:lnTo>
                  <a:pt x="1348740" y="1348740"/>
                </a:lnTo>
                <a:lnTo>
                  <a:pt x="1339596" y="1321308"/>
                </a:lnTo>
                <a:lnTo>
                  <a:pt x="1184148" y="1239012"/>
                </a:lnTo>
                <a:lnTo>
                  <a:pt x="1184148" y="1175004"/>
                </a:lnTo>
                <a:lnTo>
                  <a:pt x="1133856" y="1110996"/>
                </a:lnTo>
                <a:lnTo>
                  <a:pt x="1147572" y="996696"/>
                </a:lnTo>
                <a:lnTo>
                  <a:pt x="1152144" y="932688"/>
                </a:lnTo>
                <a:lnTo>
                  <a:pt x="1069848" y="845820"/>
                </a:lnTo>
                <a:lnTo>
                  <a:pt x="1065276" y="681228"/>
                </a:lnTo>
                <a:lnTo>
                  <a:pt x="1046988" y="617220"/>
                </a:lnTo>
                <a:lnTo>
                  <a:pt x="1001268" y="562356"/>
                </a:lnTo>
                <a:lnTo>
                  <a:pt x="964692" y="534924"/>
                </a:lnTo>
                <a:lnTo>
                  <a:pt x="868680" y="534924"/>
                </a:lnTo>
                <a:lnTo>
                  <a:pt x="804672" y="470916"/>
                </a:lnTo>
                <a:lnTo>
                  <a:pt x="804672" y="384048"/>
                </a:lnTo>
                <a:lnTo>
                  <a:pt x="786384" y="278892"/>
                </a:lnTo>
                <a:lnTo>
                  <a:pt x="749808" y="173736"/>
                </a:lnTo>
                <a:lnTo>
                  <a:pt x="704088" y="91440"/>
                </a:lnTo>
                <a:lnTo>
                  <a:pt x="676656" y="0"/>
                </a:lnTo>
                <a:lnTo>
                  <a:pt x="626364" y="27432"/>
                </a:lnTo>
                <a:lnTo>
                  <a:pt x="626364" y="96012"/>
                </a:lnTo>
                <a:lnTo>
                  <a:pt x="571500" y="182880"/>
                </a:lnTo>
                <a:lnTo>
                  <a:pt x="539496" y="242316"/>
                </a:lnTo>
                <a:lnTo>
                  <a:pt x="571500" y="297180"/>
                </a:lnTo>
                <a:lnTo>
                  <a:pt x="562356" y="356616"/>
                </a:lnTo>
                <a:lnTo>
                  <a:pt x="525780" y="438912"/>
                </a:lnTo>
                <a:lnTo>
                  <a:pt x="539496" y="667512"/>
                </a:lnTo>
                <a:lnTo>
                  <a:pt x="512064" y="763524"/>
                </a:lnTo>
                <a:lnTo>
                  <a:pt x="475488" y="873252"/>
                </a:lnTo>
                <a:lnTo>
                  <a:pt x="416052" y="941832"/>
                </a:lnTo>
                <a:lnTo>
                  <a:pt x="329184" y="996696"/>
                </a:lnTo>
                <a:lnTo>
                  <a:pt x="246888" y="992124"/>
                </a:lnTo>
                <a:lnTo>
                  <a:pt x="210312" y="928116"/>
                </a:lnTo>
                <a:lnTo>
                  <a:pt x="169164" y="859536"/>
                </a:lnTo>
                <a:lnTo>
                  <a:pt x="123444" y="854964"/>
                </a:lnTo>
                <a:lnTo>
                  <a:pt x="9144" y="827532"/>
                </a:lnTo>
                <a:close/>
              </a:path>
            </a:pathLst>
          </a:custGeom>
          <a:solidFill>
            <a:srgbClr val="FFE600"/>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effectLst/>
                <a:latin typeface="EYInterstate Light" panose="02000506000000020004" pitchFamily="2" charset="0"/>
              </a:rPr>
              <a:t>QLD</a:t>
            </a:r>
            <a:r>
              <a:rPr kumimoji="0" lang="en-AU" sz="1400" b="0" i="0" u="none" strike="noStrike" cap="none" normalizeH="0" baseline="0" dirty="0">
                <a:ln>
                  <a:noFill/>
                </a:ln>
                <a:effectLst/>
                <a:latin typeface="EYInterstate Light" panose="02000506000000020004" pitchFamily="2" charset="0"/>
              </a:rPr>
              <a:t>       </a:t>
            </a:r>
          </a:p>
        </p:txBody>
      </p:sp>
      <p:sp>
        <p:nvSpPr>
          <p:cNvPr id="19" name="Freeform 2">
            <a:extLst>
              <a:ext uri="{FF2B5EF4-FFF2-40B4-BE49-F238E27FC236}">
                <a16:creationId xmlns:a16="http://schemas.microsoft.com/office/drawing/2014/main" xmlns="" id="{493E3B6E-AF38-A5AC-07A8-B87EBED70F1B}"/>
              </a:ext>
            </a:extLst>
          </p:cNvPr>
          <p:cNvSpPr/>
          <p:nvPr/>
        </p:nvSpPr>
        <p:spPr bwMode="auto">
          <a:xfrm>
            <a:off x="464070" y="2787485"/>
            <a:ext cx="1428883" cy="983667"/>
          </a:xfrm>
          <a:custGeom>
            <a:avLst/>
            <a:gdLst>
              <a:gd name="connsiteX0" fmla="*/ 41148 w 1655064"/>
              <a:gd name="connsiteY0" fmla="*/ 54864 h 1316736"/>
              <a:gd name="connsiteX1" fmla="*/ 0 w 1655064"/>
              <a:gd name="connsiteY1" fmla="*/ 722376 h 1316736"/>
              <a:gd name="connsiteX2" fmla="*/ 219456 w 1655064"/>
              <a:gd name="connsiteY2" fmla="*/ 900684 h 1316736"/>
              <a:gd name="connsiteX3" fmla="*/ 438912 w 1655064"/>
              <a:gd name="connsiteY3" fmla="*/ 1056132 h 1316736"/>
              <a:gd name="connsiteX4" fmla="*/ 882396 w 1655064"/>
              <a:gd name="connsiteY4" fmla="*/ 1211580 h 1316736"/>
              <a:gd name="connsiteX5" fmla="*/ 1014984 w 1655064"/>
              <a:gd name="connsiteY5" fmla="*/ 1316736 h 1316736"/>
              <a:gd name="connsiteX6" fmla="*/ 1037844 w 1655064"/>
              <a:gd name="connsiteY6" fmla="*/ 1284732 h 1316736"/>
              <a:gd name="connsiteX7" fmla="*/ 1051560 w 1655064"/>
              <a:gd name="connsiteY7" fmla="*/ 1248156 h 1316736"/>
              <a:gd name="connsiteX8" fmla="*/ 1042416 w 1655064"/>
              <a:gd name="connsiteY8" fmla="*/ 1188720 h 1316736"/>
              <a:gd name="connsiteX9" fmla="*/ 1069848 w 1655064"/>
              <a:gd name="connsiteY9" fmla="*/ 1092708 h 1316736"/>
              <a:gd name="connsiteX10" fmla="*/ 1152144 w 1655064"/>
              <a:gd name="connsiteY10" fmla="*/ 1001268 h 1316736"/>
              <a:gd name="connsiteX11" fmla="*/ 1225296 w 1655064"/>
              <a:gd name="connsiteY11" fmla="*/ 854964 h 1316736"/>
              <a:gd name="connsiteX12" fmla="*/ 1312164 w 1655064"/>
              <a:gd name="connsiteY12" fmla="*/ 717804 h 1316736"/>
              <a:gd name="connsiteX13" fmla="*/ 1440180 w 1655064"/>
              <a:gd name="connsiteY13" fmla="*/ 640080 h 1316736"/>
              <a:gd name="connsiteX14" fmla="*/ 1527048 w 1655064"/>
              <a:gd name="connsiteY14" fmla="*/ 443484 h 1316736"/>
              <a:gd name="connsiteX15" fmla="*/ 1540764 w 1655064"/>
              <a:gd name="connsiteY15" fmla="*/ 370332 h 1316736"/>
              <a:gd name="connsiteX16" fmla="*/ 1600200 w 1655064"/>
              <a:gd name="connsiteY16" fmla="*/ 265176 h 1316736"/>
              <a:gd name="connsiteX17" fmla="*/ 1655064 w 1655064"/>
              <a:gd name="connsiteY17" fmla="*/ 105156 h 1316736"/>
              <a:gd name="connsiteX18" fmla="*/ 1645920 w 1655064"/>
              <a:gd name="connsiteY18" fmla="*/ 45720 h 1316736"/>
              <a:gd name="connsiteX19" fmla="*/ 1339596 w 1655064"/>
              <a:gd name="connsiteY19" fmla="*/ 54864 h 1316736"/>
              <a:gd name="connsiteX20" fmla="*/ 214884 w 1655064"/>
              <a:gd name="connsiteY20" fmla="*/ 0 h 1316736"/>
              <a:gd name="connsiteX21" fmla="*/ 41148 w 1655064"/>
              <a:gd name="connsiteY21" fmla="*/ 54864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55064" h="1316736">
                <a:moveTo>
                  <a:pt x="41148" y="54864"/>
                </a:moveTo>
                <a:lnTo>
                  <a:pt x="0" y="722376"/>
                </a:lnTo>
                <a:lnTo>
                  <a:pt x="219456" y="900684"/>
                </a:lnTo>
                <a:lnTo>
                  <a:pt x="438912" y="1056132"/>
                </a:lnTo>
                <a:lnTo>
                  <a:pt x="882396" y="1211580"/>
                </a:lnTo>
                <a:lnTo>
                  <a:pt x="1014984" y="1316736"/>
                </a:lnTo>
                <a:lnTo>
                  <a:pt x="1037844" y="1284732"/>
                </a:lnTo>
                <a:lnTo>
                  <a:pt x="1051560" y="1248156"/>
                </a:lnTo>
                <a:lnTo>
                  <a:pt x="1042416" y="1188720"/>
                </a:lnTo>
                <a:lnTo>
                  <a:pt x="1069848" y="1092708"/>
                </a:lnTo>
                <a:lnTo>
                  <a:pt x="1152144" y="1001268"/>
                </a:lnTo>
                <a:lnTo>
                  <a:pt x="1225296" y="854964"/>
                </a:lnTo>
                <a:lnTo>
                  <a:pt x="1312164" y="717804"/>
                </a:lnTo>
                <a:lnTo>
                  <a:pt x="1440180" y="640080"/>
                </a:lnTo>
                <a:lnTo>
                  <a:pt x="1527048" y="443484"/>
                </a:lnTo>
                <a:lnTo>
                  <a:pt x="1540764" y="370332"/>
                </a:lnTo>
                <a:lnTo>
                  <a:pt x="1600200" y="265176"/>
                </a:lnTo>
                <a:lnTo>
                  <a:pt x="1655064" y="105156"/>
                </a:lnTo>
                <a:lnTo>
                  <a:pt x="1645920" y="45720"/>
                </a:lnTo>
                <a:lnTo>
                  <a:pt x="1339596" y="54864"/>
                </a:lnTo>
                <a:lnTo>
                  <a:pt x="214884" y="0"/>
                </a:lnTo>
                <a:lnTo>
                  <a:pt x="41148" y="54864"/>
                </a:lnTo>
                <a:close/>
              </a:path>
            </a:pathLst>
          </a:custGeom>
          <a:solidFill>
            <a:srgbClr val="FFE600"/>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effectLst/>
                <a:latin typeface="EYInterstate Light" panose="02000506000000020004" pitchFamily="2" charset="0"/>
              </a:rPr>
              <a:t>NSW</a:t>
            </a:r>
          </a:p>
        </p:txBody>
      </p:sp>
      <p:sp>
        <p:nvSpPr>
          <p:cNvPr id="20" name="Freeform 5">
            <a:extLst>
              <a:ext uri="{FF2B5EF4-FFF2-40B4-BE49-F238E27FC236}">
                <a16:creationId xmlns:a16="http://schemas.microsoft.com/office/drawing/2014/main" xmlns="" id="{453D6CA0-8632-0EBF-EFC3-AA25E0F63AE0}"/>
              </a:ext>
            </a:extLst>
          </p:cNvPr>
          <p:cNvSpPr/>
          <p:nvPr/>
        </p:nvSpPr>
        <p:spPr bwMode="auto">
          <a:xfrm>
            <a:off x="669840" y="3917455"/>
            <a:ext cx="1225332" cy="775414"/>
          </a:xfrm>
          <a:custGeom>
            <a:avLst/>
            <a:gdLst>
              <a:gd name="connsiteX0" fmla="*/ 22860 w 1028700"/>
              <a:gd name="connsiteY0" fmla="*/ 0 h 717804"/>
              <a:gd name="connsiteX1" fmla="*/ 0 w 1028700"/>
              <a:gd name="connsiteY1" fmla="*/ 562356 h 717804"/>
              <a:gd name="connsiteX2" fmla="*/ 45720 w 1028700"/>
              <a:gd name="connsiteY2" fmla="*/ 603504 h 717804"/>
              <a:gd name="connsiteX3" fmla="*/ 100584 w 1028700"/>
              <a:gd name="connsiteY3" fmla="*/ 603504 h 717804"/>
              <a:gd name="connsiteX4" fmla="*/ 219456 w 1028700"/>
              <a:gd name="connsiteY4" fmla="*/ 626364 h 717804"/>
              <a:gd name="connsiteX5" fmla="*/ 278892 w 1028700"/>
              <a:gd name="connsiteY5" fmla="*/ 685800 h 717804"/>
              <a:gd name="connsiteX6" fmla="*/ 370332 w 1028700"/>
              <a:gd name="connsiteY6" fmla="*/ 635508 h 717804"/>
              <a:gd name="connsiteX7" fmla="*/ 420624 w 1028700"/>
              <a:gd name="connsiteY7" fmla="*/ 603504 h 717804"/>
              <a:gd name="connsiteX8" fmla="*/ 393192 w 1028700"/>
              <a:gd name="connsiteY8" fmla="*/ 576072 h 717804"/>
              <a:gd name="connsiteX9" fmla="*/ 406908 w 1028700"/>
              <a:gd name="connsiteY9" fmla="*/ 557784 h 717804"/>
              <a:gd name="connsiteX10" fmla="*/ 438912 w 1028700"/>
              <a:gd name="connsiteY10" fmla="*/ 553212 h 717804"/>
              <a:gd name="connsiteX11" fmla="*/ 438912 w 1028700"/>
              <a:gd name="connsiteY11" fmla="*/ 553212 h 717804"/>
              <a:gd name="connsiteX12" fmla="*/ 466344 w 1028700"/>
              <a:gd name="connsiteY12" fmla="*/ 585216 h 717804"/>
              <a:gd name="connsiteX13" fmla="*/ 466344 w 1028700"/>
              <a:gd name="connsiteY13" fmla="*/ 617220 h 717804"/>
              <a:gd name="connsiteX14" fmla="*/ 466344 w 1028700"/>
              <a:gd name="connsiteY14" fmla="*/ 640080 h 717804"/>
              <a:gd name="connsiteX15" fmla="*/ 470916 w 1028700"/>
              <a:gd name="connsiteY15" fmla="*/ 612648 h 717804"/>
              <a:gd name="connsiteX16" fmla="*/ 534924 w 1028700"/>
              <a:gd name="connsiteY16" fmla="*/ 662940 h 717804"/>
              <a:gd name="connsiteX17" fmla="*/ 580644 w 1028700"/>
              <a:gd name="connsiteY17" fmla="*/ 713232 h 717804"/>
              <a:gd name="connsiteX18" fmla="*/ 603504 w 1028700"/>
              <a:gd name="connsiteY18" fmla="*/ 717804 h 717804"/>
              <a:gd name="connsiteX19" fmla="*/ 612648 w 1028700"/>
              <a:gd name="connsiteY19" fmla="*/ 685800 h 717804"/>
              <a:gd name="connsiteX20" fmla="*/ 667512 w 1028700"/>
              <a:gd name="connsiteY20" fmla="*/ 681228 h 717804"/>
              <a:gd name="connsiteX21" fmla="*/ 717804 w 1028700"/>
              <a:gd name="connsiteY21" fmla="*/ 630936 h 717804"/>
              <a:gd name="connsiteX22" fmla="*/ 781812 w 1028700"/>
              <a:gd name="connsiteY22" fmla="*/ 598932 h 717804"/>
              <a:gd name="connsiteX23" fmla="*/ 836676 w 1028700"/>
              <a:gd name="connsiteY23" fmla="*/ 589788 h 717804"/>
              <a:gd name="connsiteX24" fmla="*/ 882396 w 1028700"/>
              <a:gd name="connsiteY24" fmla="*/ 603504 h 717804"/>
              <a:gd name="connsiteX25" fmla="*/ 955548 w 1028700"/>
              <a:gd name="connsiteY25" fmla="*/ 608076 h 717804"/>
              <a:gd name="connsiteX26" fmla="*/ 996696 w 1028700"/>
              <a:gd name="connsiteY26" fmla="*/ 608076 h 717804"/>
              <a:gd name="connsiteX27" fmla="*/ 1028700 w 1028700"/>
              <a:gd name="connsiteY27" fmla="*/ 589788 h 717804"/>
              <a:gd name="connsiteX28" fmla="*/ 854964 w 1028700"/>
              <a:gd name="connsiteY28" fmla="*/ 443484 h 717804"/>
              <a:gd name="connsiteX29" fmla="*/ 850392 w 1028700"/>
              <a:gd name="connsiteY29" fmla="*/ 384048 h 717804"/>
              <a:gd name="connsiteX30" fmla="*/ 827532 w 1028700"/>
              <a:gd name="connsiteY30" fmla="*/ 338328 h 717804"/>
              <a:gd name="connsiteX31" fmla="*/ 781812 w 1028700"/>
              <a:gd name="connsiteY31" fmla="*/ 315468 h 717804"/>
              <a:gd name="connsiteX32" fmla="*/ 754380 w 1028700"/>
              <a:gd name="connsiteY32" fmla="*/ 315468 h 717804"/>
              <a:gd name="connsiteX33" fmla="*/ 717804 w 1028700"/>
              <a:gd name="connsiteY33" fmla="*/ 352044 h 717804"/>
              <a:gd name="connsiteX34" fmla="*/ 690372 w 1028700"/>
              <a:gd name="connsiteY34" fmla="*/ 361188 h 717804"/>
              <a:gd name="connsiteX35" fmla="*/ 635508 w 1028700"/>
              <a:gd name="connsiteY35" fmla="*/ 324612 h 717804"/>
              <a:gd name="connsiteX36" fmla="*/ 576072 w 1028700"/>
              <a:gd name="connsiteY36" fmla="*/ 306324 h 717804"/>
              <a:gd name="connsiteX37" fmla="*/ 557784 w 1028700"/>
              <a:gd name="connsiteY37" fmla="*/ 292608 h 717804"/>
              <a:gd name="connsiteX38" fmla="*/ 521208 w 1028700"/>
              <a:gd name="connsiteY38" fmla="*/ 292608 h 717804"/>
              <a:gd name="connsiteX39" fmla="*/ 475488 w 1028700"/>
              <a:gd name="connsiteY39" fmla="*/ 310896 h 717804"/>
              <a:gd name="connsiteX40" fmla="*/ 461772 w 1028700"/>
              <a:gd name="connsiteY40" fmla="*/ 315468 h 717804"/>
              <a:gd name="connsiteX41" fmla="*/ 406908 w 1028700"/>
              <a:gd name="connsiteY41" fmla="*/ 256032 h 717804"/>
              <a:gd name="connsiteX42" fmla="*/ 384048 w 1028700"/>
              <a:gd name="connsiteY42" fmla="*/ 251460 h 717804"/>
              <a:gd name="connsiteX43" fmla="*/ 320040 w 1028700"/>
              <a:gd name="connsiteY43" fmla="*/ 196596 h 717804"/>
              <a:gd name="connsiteX44" fmla="*/ 297180 w 1028700"/>
              <a:gd name="connsiteY44" fmla="*/ 173736 h 717804"/>
              <a:gd name="connsiteX45" fmla="*/ 278892 w 1028700"/>
              <a:gd name="connsiteY45" fmla="*/ 141732 h 717804"/>
              <a:gd name="connsiteX46" fmla="*/ 251460 w 1028700"/>
              <a:gd name="connsiteY46" fmla="*/ 114300 h 717804"/>
              <a:gd name="connsiteX47" fmla="*/ 210312 w 1028700"/>
              <a:gd name="connsiteY47" fmla="*/ 118872 h 717804"/>
              <a:gd name="connsiteX48" fmla="*/ 178308 w 1028700"/>
              <a:gd name="connsiteY48" fmla="*/ 91440 h 717804"/>
              <a:gd name="connsiteX49" fmla="*/ 169164 w 1028700"/>
              <a:gd name="connsiteY49" fmla="*/ 41148 h 717804"/>
              <a:gd name="connsiteX50" fmla="*/ 141732 w 1028700"/>
              <a:gd name="connsiteY50" fmla="*/ 36576 h 717804"/>
              <a:gd name="connsiteX51" fmla="*/ 96012 w 1028700"/>
              <a:gd name="connsiteY51" fmla="*/ 36576 h 717804"/>
              <a:gd name="connsiteX52" fmla="*/ 22860 w 1028700"/>
              <a:gd name="connsiteY52" fmla="*/ 0 h 71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28700" h="717804">
                <a:moveTo>
                  <a:pt x="22860" y="0"/>
                </a:moveTo>
                <a:lnTo>
                  <a:pt x="0" y="562356"/>
                </a:lnTo>
                <a:lnTo>
                  <a:pt x="45720" y="603504"/>
                </a:lnTo>
                <a:lnTo>
                  <a:pt x="100584" y="603504"/>
                </a:lnTo>
                <a:lnTo>
                  <a:pt x="219456" y="626364"/>
                </a:lnTo>
                <a:lnTo>
                  <a:pt x="278892" y="685800"/>
                </a:lnTo>
                <a:lnTo>
                  <a:pt x="370332" y="635508"/>
                </a:lnTo>
                <a:lnTo>
                  <a:pt x="420624" y="603504"/>
                </a:lnTo>
                <a:lnTo>
                  <a:pt x="393192" y="576072"/>
                </a:lnTo>
                <a:lnTo>
                  <a:pt x="406908" y="557784"/>
                </a:lnTo>
                <a:lnTo>
                  <a:pt x="438912" y="553212"/>
                </a:lnTo>
                <a:lnTo>
                  <a:pt x="438912" y="553212"/>
                </a:lnTo>
                <a:lnTo>
                  <a:pt x="466344" y="585216"/>
                </a:lnTo>
                <a:lnTo>
                  <a:pt x="466344" y="617220"/>
                </a:lnTo>
                <a:lnTo>
                  <a:pt x="466344" y="640080"/>
                </a:lnTo>
                <a:lnTo>
                  <a:pt x="470916" y="612648"/>
                </a:lnTo>
                <a:lnTo>
                  <a:pt x="534924" y="662940"/>
                </a:lnTo>
                <a:lnTo>
                  <a:pt x="580644" y="713232"/>
                </a:lnTo>
                <a:lnTo>
                  <a:pt x="603504" y="717804"/>
                </a:lnTo>
                <a:lnTo>
                  <a:pt x="612648" y="685800"/>
                </a:lnTo>
                <a:lnTo>
                  <a:pt x="667512" y="681228"/>
                </a:lnTo>
                <a:lnTo>
                  <a:pt x="717804" y="630936"/>
                </a:lnTo>
                <a:lnTo>
                  <a:pt x="781812" y="598932"/>
                </a:lnTo>
                <a:lnTo>
                  <a:pt x="836676" y="589788"/>
                </a:lnTo>
                <a:lnTo>
                  <a:pt x="882396" y="603504"/>
                </a:lnTo>
                <a:lnTo>
                  <a:pt x="955548" y="608076"/>
                </a:lnTo>
                <a:lnTo>
                  <a:pt x="996696" y="608076"/>
                </a:lnTo>
                <a:lnTo>
                  <a:pt x="1028700" y="589788"/>
                </a:lnTo>
                <a:lnTo>
                  <a:pt x="854964" y="443484"/>
                </a:lnTo>
                <a:lnTo>
                  <a:pt x="850392" y="384048"/>
                </a:lnTo>
                <a:lnTo>
                  <a:pt x="827532" y="338328"/>
                </a:lnTo>
                <a:lnTo>
                  <a:pt x="781812" y="315468"/>
                </a:lnTo>
                <a:lnTo>
                  <a:pt x="754380" y="315468"/>
                </a:lnTo>
                <a:lnTo>
                  <a:pt x="717804" y="352044"/>
                </a:lnTo>
                <a:lnTo>
                  <a:pt x="690372" y="361188"/>
                </a:lnTo>
                <a:lnTo>
                  <a:pt x="635508" y="324612"/>
                </a:lnTo>
                <a:lnTo>
                  <a:pt x="576072" y="306324"/>
                </a:lnTo>
                <a:lnTo>
                  <a:pt x="557784" y="292608"/>
                </a:lnTo>
                <a:lnTo>
                  <a:pt x="521208" y="292608"/>
                </a:lnTo>
                <a:lnTo>
                  <a:pt x="475488" y="310896"/>
                </a:lnTo>
                <a:lnTo>
                  <a:pt x="461772" y="315468"/>
                </a:lnTo>
                <a:lnTo>
                  <a:pt x="406908" y="256032"/>
                </a:lnTo>
                <a:lnTo>
                  <a:pt x="384048" y="251460"/>
                </a:lnTo>
                <a:lnTo>
                  <a:pt x="320040" y="196596"/>
                </a:lnTo>
                <a:lnTo>
                  <a:pt x="297180" y="173736"/>
                </a:lnTo>
                <a:lnTo>
                  <a:pt x="278892" y="141732"/>
                </a:lnTo>
                <a:lnTo>
                  <a:pt x="251460" y="114300"/>
                </a:lnTo>
                <a:lnTo>
                  <a:pt x="210312" y="118872"/>
                </a:lnTo>
                <a:lnTo>
                  <a:pt x="178308" y="91440"/>
                </a:lnTo>
                <a:lnTo>
                  <a:pt x="169164" y="41148"/>
                </a:lnTo>
                <a:lnTo>
                  <a:pt x="141732" y="36576"/>
                </a:lnTo>
                <a:lnTo>
                  <a:pt x="96012" y="36576"/>
                </a:lnTo>
                <a:lnTo>
                  <a:pt x="22860" y="0"/>
                </a:lnTo>
                <a:close/>
              </a:path>
            </a:pathLst>
          </a:custGeom>
          <a:solidFill>
            <a:srgbClr val="FFE600"/>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effectLst/>
                <a:latin typeface="EYInterstate Light" panose="02000506000000020004" pitchFamily="2" charset="0"/>
              </a:rPr>
              <a:t>VIC</a:t>
            </a:r>
            <a:r>
              <a:rPr kumimoji="0" lang="en-AU" sz="1400" b="0" i="0" u="none" strike="noStrike" cap="none" normalizeH="0" baseline="0" dirty="0">
                <a:ln>
                  <a:noFill/>
                </a:ln>
                <a:solidFill>
                  <a:schemeClr val="bg1"/>
                </a:solidFill>
                <a:effectLst/>
                <a:latin typeface="EYInterstate Light" panose="02000506000000020004" pitchFamily="2" charset="0"/>
              </a:rPr>
              <a:t>             </a:t>
            </a:r>
          </a:p>
        </p:txBody>
      </p:sp>
      <p:sp>
        <p:nvSpPr>
          <p:cNvPr id="21" name="Freeform 12">
            <a:extLst>
              <a:ext uri="{FF2B5EF4-FFF2-40B4-BE49-F238E27FC236}">
                <a16:creationId xmlns:a16="http://schemas.microsoft.com/office/drawing/2014/main" xmlns="" id="{FE7F107A-BCC9-90A1-B146-096E8FD3B5E0}"/>
              </a:ext>
            </a:extLst>
          </p:cNvPr>
          <p:cNvSpPr/>
          <p:nvPr/>
        </p:nvSpPr>
        <p:spPr bwMode="auto">
          <a:xfrm>
            <a:off x="830931" y="4957986"/>
            <a:ext cx="898711" cy="1236124"/>
          </a:xfrm>
          <a:custGeom>
            <a:avLst/>
            <a:gdLst>
              <a:gd name="connsiteX0" fmla="*/ 0 w 1307592"/>
              <a:gd name="connsiteY0" fmla="*/ 539496 h 2093976"/>
              <a:gd name="connsiteX1" fmla="*/ 64008 w 1307592"/>
              <a:gd name="connsiteY1" fmla="*/ 548640 h 2093976"/>
              <a:gd name="connsiteX2" fmla="*/ 118872 w 1307592"/>
              <a:gd name="connsiteY2" fmla="*/ 576072 h 2093976"/>
              <a:gd name="connsiteX3" fmla="*/ 105156 w 1307592"/>
              <a:gd name="connsiteY3" fmla="*/ 521208 h 2093976"/>
              <a:gd name="connsiteX4" fmla="*/ 128016 w 1307592"/>
              <a:gd name="connsiteY4" fmla="*/ 507492 h 2093976"/>
              <a:gd name="connsiteX5" fmla="*/ 64008 w 1307592"/>
              <a:gd name="connsiteY5" fmla="*/ 448056 h 2093976"/>
              <a:gd name="connsiteX6" fmla="*/ 146304 w 1307592"/>
              <a:gd name="connsiteY6" fmla="*/ 301752 h 2093976"/>
              <a:gd name="connsiteX7" fmla="*/ 146304 w 1307592"/>
              <a:gd name="connsiteY7" fmla="*/ 301752 h 2093976"/>
              <a:gd name="connsiteX8" fmla="*/ 173736 w 1307592"/>
              <a:gd name="connsiteY8" fmla="*/ 260604 h 2093976"/>
              <a:gd name="connsiteX9" fmla="*/ 237744 w 1307592"/>
              <a:gd name="connsiteY9" fmla="*/ 210312 h 2093976"/>
              <a:gd name="connsiteX10" fmla="*/ 283464 w 1307592"/>
              <a:gd name="connsiteY10" fmla="*/ 123444 h 2093976"/>
              <a:gd name="connsiteX11" fmla="*/ 374904 w 1307592"/>
              <a:gd name="connsiteY11" fmla="*/ 137160 h 2093976"/>
              <a:gd name="connsiteX12" fmla="*/ 475488 w 1307592"/>
              <a:gd name="connsiteY12" fmla="*/ 118872 h 2093976"/>
              <a:gd name="connsiteX13" fmla="*/ 525780 w 1307592"/>
              <a:gd name="connsiteY13" fmla="*/ 82296 h 2093976"/>
              <a:gd name="connsiteX14" fmla="*/ 493776 w 1307592"/>
              <a:gd name="connsiteY14" fmla="*/ 27432 h 2093976"/>
              <a:gd name="connsiteX15" fmla="*/ 448056 w 1307592"/>
              <a:gd name="connsiteY15" fmla="*/ 0 h 2093976"/>
              <a:gd name="connsiteX16" fmla="*/ 484632 w 1307592"/>
              <a:gd name="connsiteY16" fmla="*/ 9144 h 2093976"/>
              <a:gd name="connsiteX17" fmla="*/ 530352 w 1307592"/>
              <a:gd name="connsiteY17" fmla="*/ 9144 h 2093976"/>
              <a:gd name="connsiteX18" fmla="*/ 640080 w 1307592"/>
              <a:gd name="connsiteY18" fmla="*/ 54864 h 2093976"/>
              <a:gd name="connsiteX19" fmla="*/ 758952 w 1307592"/>
              <a:gd name="connsiteY19" fmla="*/ 91440 h 2093976"/>
              <a:gd name="connsiteX20" fmla="*/ 850392 w 1307592"/>
              <a:gd name="connsiteY20" fmla="*/ 114300 h 2093976"/>
              <a:gd name="connsiteX21" fmla="*/ 854964 w 1307592"/>
              <a:gd name="connsiteY21" fmla="*/ 137160 h 2093976"/>
              <a:gd name="connsiteX22" fmla="*/ 960120 w 1307592"/>
              <a:gd name="connsiteY22" fmla="*/ 100584 h 2093976"/>
              <a:gd name="connsiteX23" fmla="*/ 1001268 w 1307592"/>
              <a:gd name="connsiteY23" fmla="*/ 123444 h 2093976"/>
              <a:gd name="connsiteX24" fmla="*/ 1028700 w 1307592"/>
              <a:gd name="connsiteY24" fmla="*/ 137160 h 2093976"/>
              <a:gd name="connsiteX25" fmla="*/ 1069848 w 1307592"/>
              <a:gd name="connsiteY25" fmla="*/ 91440 h 2093976"/>
              <a:gd name="connsiteX26" fmla="*/ 1143000 w 1307592"/>
              <a:gd name="connsiteY26" fmla="*/ 137160 h 2093976"/>
              <a:gd name="connsiteX27" fmla="*/ 1097280 w 1307592"/>
              <a:gd name="connsiteY27" fmla="*/ 192024 h 2093976"/>
              <a:gd name="connsiteX28" fmla="*/ 1060704 w 1307592"/>
              <a:gd name="connsiteY28" fmla="*/ 246888 h 2093976"/>
              <a:gd name="connsiteX29" fmla="*/ 1005840 w 1307592"/>
              <a:gd name="connsiteY29" fmla="*/ 246888 h 2093976"/>
              <a:gd name="connsiteX30" fmla="*/ 992124 w 1307592"/>
              <a:gd name="connsiteY30" fmla="*/ 297180 h 2093976"/>
              <a:gd name="connsiteX31" fmla="*/ 992124 w 1307592"/>
              <a:gd name="connsiteY31" fmla="*/ 370332 h 2093976"/>
              <a:gd name="connsiteX32" fmla="*/ 932688 w 1307592"/>
              <a:gd name="connsiteY32" fmla="*/ 475488 h 2093976"/>
              <a:gd name="connsiteX33" fmla="*/ 1074420 w 1307592"/>
              <a:gd name="connsiteY33" fmla="*/ 617220 h 2093976"/>
              <a:gd name="connsiteX34" fmla="*/ 1184148 w 1307592"/>
              <a:gd name="connsiteY34" fmla="*/ 662940 h 2093976"/>
              <a:gd name="connsiteX35" fmla="*/ 1307592 w 1307592"/>
              <a:gd name="connsiteY35" fmla="*/ 745236 h 2093976"/>
              <a:gd name="connsiteX36" fmla="*/ 1284732 w 1307592"/>
              <a:gd name="connsiteY36" fmla="*/ 2093976 h 2093976"/>
              <a:gd name="connsiteX37" fmla="*/ 64008 w 1307592"/>
              <a:gd name="connsiteY37" fmla="*/ 2089404 h 2093976"/>
              <a:gd name="connsiteX38" fmla="*/ 0 w 1307592"/>
              <a:gd name="connsiteY38" fmla="*/ 539496 h 209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07592" h="2093976">
                <a:moveTo>
                  <a:pt x="0" y="539496"/>
                </a:moveTo>
                <a:lnTo>
                  <a:pt x="64008" y="548640"/>
                </a:lnTo>
                <a:lnTo>
                  <a:pt x="118872" y="576072"/>
                </a:lnTo>
                <a:lnTo>
                  <a:pt x="105156" y="521208"/>
                </a:lnTo>
                <a:lnTo>
                  <a:pt x="128016" y="507492"/>
                </a:lnTo>
                <a:lnTo>
                  <a:pt x="64008" y="448056"/>
                </a:lnTo>
                <a:lnTo>
                  <a:pt x="146304" y="301752"/>
                </a:lnTo>
                <a:lnTo>
                  <a:pt x="146304" y="301752"/>
                </a:lnTo>
                <a:lnTo>
                  <a:pt x="173736" y="260604"/>
                </a:lnTo>
                <a:lnTo>
                  <a:pt x="237744" y="210312"/>
                </a:lnTo>
                <a:lnTo>
                  <a:pt x="283464" y="123444"/>
                </a:lnTo>
                <a:lnTo>
                  <a:pt x="374904" y="137160"/>
                </a:lnTo>
                <a:lnTo>
                  <a:pt x="475488" y="118872"/>
                </a:lnTo>
                <a:lnTo>
                  <a:pt x="525780" y="82296"/>
                </a:lnTo>
                <a:lnTo>
                  <a:pt x="493776" y="27432"/>
                </a:lnTo>
                <a:lnTo>
                  <a:pt x="448056" y="0"/>
                </a:lnTo>
                <a:lnTo>
                  <a:pt x="484632" y="9144"/>
                </a:lnTo>
                <a:lnTo>
                  <a:pt x="530352" y="9144"/>
                </a:lnTo>
                <a:lnTo>
                  <a:pt x="640080" y="54864"/>
                </a:lnTo>
                <a:lnTo>
                  <a:pt x="758952" y="91440"/>
                </a:lnTo>
                <a:lnTo>
                  <a:pt x="850392" y="114300"/>
                </a:lnTo>
                <a:lnTo>
                  <a:pt x="854964" y="137160"/>
                </a:lnTo>
                <a:lnTo>
                  <a:pt x="960120" y="100584"/>
                </a:lnTo>
                <a:lnTo>
                  <a:pt x="1001268" y="123444"/>
                </a:lnTo>
                <a:lnTo>
                  <a:pt x="1028700" y="137160"/>
                </a:lnTo>
                <a:lnTo>
                  <a:pt x="1069848" y="91440"/>
                </a:lnTo>
                <a:lnTo>
                  <a:pt x="1143000" y="137160"/>
                </a:lnTo>
                <a:lnTo>
                  <a:pt x="1097280" y="192024"/>
                </a:lnTo>
                <a:lnTo>
                  <a:pt x="1060704" y="246888"/>
                </a:lnTo>
                <a:lnTo>
                  <a:pt x="1005840" y="246888"/>
                </a:lnTo>
                <a:lnTo>
                  <a:pt x="992124" y="297180"/>
                </a:lnTo>
                <a:lnTo>
                  <a:pt x="992124" y="370332"/>
                </a:lnTo>
                <a:lnTo>
                  <a:pt x="932688" y="475488"/>
                </a:lnTo>
                <a:lnTo>
                  <a:pt x="1074420" y="617220"/>
                </a:lnTo>
                <a:lnTo>
                  <a:pt x="1184148" y="662940"/>
                </a:lnTo>
                <a:lnTo>
                  <a:pt x="1307592" y="745236"/>
                </a:lnTo>
                <a:lnTo>
                  <a:pt x="1284732" y="2093976"/>
                </a:lnTo>
                <a:lnTo>
                  <a:pt x="64008" y="2089404"/>
                </a:lnTo>
                <a:lnTo>
                  <a:pt x="0" y="539496"/>
                </a:lnTo>
                <a:close/>
              </a:path>
            </a:pathLst>
          </a:custGeom>
          <a:solidFill>
            <a:srgbClr val="FFE600"/>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effectLst/>
                <a:latin typeface="EYInterstate Light" panose="02000506000000020004" pitchFamily="2" charset="0"/>
              </a:rPr>
              <a:t>NT</a:t>
            </a:r>
          </a:p>
        </p:txBody>
      </p:sp>
      <p:sp>
        <p:nvSpPr>
          <p:cNvPr id="22" name="TextBox 21">
            <a:extLst>
              <a:ext uri="{FF2B5EF4-FFF2-40B4-BE49-F238E27FC236}">
                <a16:creationId xmlns:a16="http://schemas.microsoft.com/office/drawing/2014/main" xmlns="" id="{C78B6CED-EFDB-5498-DC3F-3E6CB45B6EB2}"/>
              </a:ext>
            </a:extLst>
          </p:cNvPr>
          <p:cNvSpPr txBox="1">
            <a:spLocks/>
          </p:cNvSpPr>
          <p:nvPr/>
        </p:nvSpPr>
        <p:spPr>
          <a:xfrm>
            <a:off x="2189687" y="5321143"/>
            <a:ext cx="9709876" cy="369204"/>
          </a:xfrm>
          <a:prstGeom prst="rect">
            <a:avLst/>
          </a:prstGeom>
          <a:noFill/>
        </p:spPr>
        <p:txBody>
          <a:bodyPr wrap="square" lIns="0" tIns="36576" rIns="0" bIns="0" rtlCol="0">
            <a:spAutoFit/>
          </a:bodyPr>
          <a:lstStyle/>
          <a:p>
            <a:pPr marL="356616" indent="-356616">
              <a:lnSpc>
                <a:spcPct val="85000"/>
              </a:lnSpc>
              <a:spcBef>
                <a:spcPct val="20000"/>
              </a:spcBef>
              <a:spcAft>
                <a:spcPts val="600"/>
              </a:spcAft>
              <a:buClr>
                <a:schemeClr val="tx2"/>
              </a:buClr>
              <a:buSzPct val="110000"/>
              <a:buFont typeface="EYInterstate Light" panose="02000506000000020004" pitchFamily="2" charset="0"/>
              <a:buChar char="•"/>
            </a:pPr>
            <a:r>
              <a:rPr lang="en-AU" sz="1270" b="1" dirty="0">
                <a:solidFill>
                  <a:schemeClr val="bg1"/>
                </a:solidFill>
                <a:latin typeface="EYInterstate Light" panose="02000506000000020004" pitchFamily="2" charset="0"/>
              </a:rPr>
              <a:t>Advanced manufacturing ecosystem fund NT (Open): </a:t>
            </a:r>
            <a:r>
              <a:rPr lang="en-AU" sz="1270" dirty="0">
                <a:solidFill>
                  <a:schemeClr val="bg1"/>
                </a:solidFill>
                <a:latin typeface="EYInterstate Light" panose="02000506000000020004" pitchFamily="2" charset="0"/>
              </a:rPr>
              <a:t>This program provides funding to small to medium enterprises to help them grow advanced manufacturing capabilities in the Northern Territory</a:t>
            </a:r>
          </a:p>
        </p:txBody>
      </p:sp>
    </p:spTree>
    <p:extLst>
      <p:ext uri="{BB962C8B-B14F-4D97-AF65-F5344CB8AC3E}">
        <p14:creationId xmlns:p14="http://schemas.microsoft.com/office/powerpoint/2010/main" val="2824170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xmlns="" id="{FD95A0F3-63F0-9777-48F6-5799D3BC3546}"/>
              </a:ext>
            </a:extLst>
          </p:cNvPr>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AU" dirty="0">
              <a:solidFill>
                <a:schemeClr val="bg1"/>
              </a:solidFill>
            </a:endParaRPr>
          </a:p>
        </p:txBody>
      </p:sp>
      <p:graphicFrame>
        <p:nvGraphicFramePr>
          <p:cNvPr id="10" name="Object 9" hidden="1">
            <a:extLst>
              <a:ext uri="{FF2B5EF4-FFF2-40B4-BE49-F238E27FC236}">
                <a16:creationId xmlns:a16="http://schemas.microsoft.com/office/drawing/2014/main" xmlns="" id="{E6492C99-4EFA-4420-9594-085279384F25}"/>
              </a:ext>
            </a:extLst>
          </p:cNvPr>
          <p:cNvGraphicFramePr>
            <a:graphicFrameLocks noChangeAspect="1"/>
          </p:cNvGraphicFramePr>
          <p:nvPr>
            <p:custDataLst>
              <p:tags r:id="rId2"/>
            </p:custData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338" imgH="340" progId="TCLayout.ActiveDocument.1">
                  <p:embed/>
                </p:oleObj>
              </mc:Choice>
              <mc:Fallback>
                <p:oleObj name="think-cell Slide" r:id="rId5" imgW="338" imgH="340" progId="TCLayout.ActiveDocument.1">
                  <p:embed/>
                  <p:pic>
                    <p:nvPicPr>
                      <p:cNvPr id="10" name="Object 9" hidden="1">
                        <a:extLst>
                          <a:ext uri="{FF2B5EF4-FFF2-40B4-BE49-F238E27FC236}">
                            <a16:creationId xmlns:a16="http://schemas.microsoft.com/office/drawing/2014/main" xmlns="" id="{E6492C99-4EFA-4420-9594-085279384F25}"/>
                          </a:ext>
                        </a:extLst>
                      </p:cNvPr>
                      <p:cNvPicPr/>
                      <p:nvPr/>
                    </p:nvPicPr>
                    <p:blipFill>
                      <a:blip r:embed="rId6"/>
                      <a:stretch>
                        <a:fillRect/>
                      </a:stretch>
                    </p:blipFill>
                    <p:spPr>
                      <a:xfrm>
                        <a:off x="1528763" y="1588"/>
                        <a:ext cx="1588" cy="1588"/>
                      </a:xfrm>
                      <a:prstGeom prst="rect">
                        <a:avLst/>
                      </a:prstGeom>
                    </p:spPr>
                  </p:pic>
                </p:oleObj>
              </mc:Fallback>
            </mc:AlternateContent>
          </a:graphicData>
        </a:graphic>
      </p:graphicFrame>
      <p:sp>
        <p:nvSpPr>
          <p:cNvPr id="27" name="Text Placeholder 1">
            <a:extLst>
              <a:ext uri="{FF2B5EF4-FFF2-40B4-BE49-F238E27FC236}">
                <a16:creationId xmlns:a16="http://schemas.microsoft.com/office/drawing/2014/main" xmlns="" id="{8F23B0AC-E7A3-4A3D-AE83-E60C3204B644}"/>
              </a:ext>
            </a:extLst>
          </p:cNvPr>
          <p:cNvSpPr txBox="1">
            <a:spLocks/>
          </p:cNvSpPr>
          <p:nvPr/>
        </p:nvSpPr>
        <p:spPr>
          <a:xfrm>
            <a:off x="1597338" y="-183588"/>
            <a:ext cx="3912962" cy="5140822"/>
          </a:xfrm>
          <a:prstGeom prst="rect">
            <a:avLst/>
          </a:prstGeom>
        </p:spPr>
        <p:txBody>
          <a:bodyPr vert="horz" lIns="0" tIns="0" rIns="0" bIns="0" rtlCol="0">
            <a:noAutofit/>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55000" b="1" kern="1200">
                <a:solidFill>
                  <a:schemeClr val="bg2">
                    <a:lumMod val="20000"/>
                    <a:lumOff val="80000"/>
                    <a:alpha val="20000"/>
                  </a:schemeClr>
                </a:solidFill>
                <a:latin typeface="+mj-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1"/>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1"/>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defTabSz="755512">
              <a:spcAft>
                <a:spcPts val="150"/>
              </a:spcAft>
              <a:defRPr/>
            </a:pPr>
            <a:endParaRPr lang="en-AU" sz="41228" dirty="0">
              <a:solidFill>
                <a:srgbClr val="FFFFFF">
                  <a:alpha val="50000"/>
                </a:srgbClr>
              </a:solidFill>
              <a:latin typeface="EYInterstate Light" panose="02000506000000020004" pitchFamily="2" charset="0"/>
            </a:endParaRPr>
          </a:p>
        </p:txBody>
      </p:sp>
      <p:sp>
        <p:nvSpPr>
          <p:cNvPr id="8" name="Text Placeholder 1">
            <a:extLst>
              <a:ext uri="{FF2B5EF4-FFF2-40B4-BE49-F238E27FC236}">
                <a16:creationId xmlns:a16="http://schemas.microsoft.com/office/drawing/2014/main" xmlns="" id="{6CE87652-CFAA-4088-BDC2-D65F6CFA7B09}"/>
              </a:ext>
            </a:extLst>
          </p:cNvPr>
          <p:cNvSpPr txBox="1">
            <a:spLocks/>
          </p:cNvSpPr>
          <p:nvPr/>
        </p:nvSpPr>
        <p:spPr>
          <a:xfrm>
            <a:off x="1597338" y="-183588"/>
            <a:ext cx="3912962" cy="5140822"/>
          </a:xfrm>
          <a:prstGeom prst="rect">
            <a:avLst/>
          </a:prstGeom>
        </p:spPr>
        <p:txBody>
          <a:bodyPr vert="horz" lIns="0" tIns="0" rIns="0" bIns="0" rtlCol="0">
            <a:noAutofit/>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55000" b="1" kern="1200">
                <a:solidFill>
                  <a:schemeClr val="bg2">
                    <a:lumMod val="20000"/>
                    <a:lumOff val="80000"/>
                    <a:alpha val="20000"/>
                  </a:schemeClr>
                </a:solidFill>
                <a:latin typeface="+mj-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1"/>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1"/>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defTabSz="755512">
              <a:spcAft>
                <a:spcPts val="150"/>
              </a:spcAft>
              <a:defRPr/>
            </a:pPr>
            <a:endParaRPr lang="en-AU" sz="41228" dirty="0">
              <a:solidFill>
                <a:srgbClr val="FFFFFF">
                  <a:alpha val="50000"/>
                </a:srgbClr>
              </a:solidFill>
              <a:latin typeface="EYInterstate Light" panose="02000506000000020004" pitchFamily="2" charset="0"/>
            </a:endParaRPr>
          </a:p>
        </p:txBody>
      </p:sp>
      <p:sp>
        <p:nvSpPr>
          <p:cNvPr id="9" name="Text Placeholder 1">
            <a:extLst>
              <a:ext uri="{FF2B5EF4-FFF2-40B4-BE49-F238E27FC236}">
                <a16:creationId xmlns:a16="http://schemas.microsoft.com/office/drawing/2014/main" xmlns="" id="{FC5BF8D0-1BC3-45E4-B5CA-98BB18D254EE}"/>
              </a:ext>
            </a:extLst>
          </p:cNvPr>
          <p:cNvSpPr txBox="1">
            <a:spLocks/>
          </p:cNvSpPr>
          <p:nvPr/>
        </p:nvSpPr>
        <p:spPr>
          <a:xfrm>
            <a:off x="1597338" y="-183588"/>
            <a:ext cx="3912962" cy="5140822"/>
          </a:xfrm>
          <a:prstGeom prst="rect">
            <a:avLst/>
          </a:prstGeom>
        </p:spPr>
        <p:txBody>
          <a:bodyPr vert="horz" lIns="0" tIns="0" rIns="0" bIns="0" rtlCol="0">
            <a:noAutofit/>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55000" b="1" kern="1200">
                <a:solidFill>
                  <a:schemeClr val="bg2">
                    <a:lumMod val="20000"/>
                    <a:lumOff val="80000"/>
                    <a:alpha val="20000"/>
                  </a:schemeClr>
                </a:solidFill>
                <a:latin typeface="+mj-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1"/>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1"/>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defTabSz="755512">
              <a:spcAft>
                <a:spcPts val="150"/>
              </a:spcAft>
              <a:defRPr/>
            </a:pPr>
            <a:endParaRPr lang="en-AU" sz="41228" dirty="0">
              <a:solidFill>
                <a:srgbClr val="FFFFFF">
                  <a:alpha val="50000"/>
                </a:srgbClr>
              </a:solidFill>
              <a:latin typeface="EYInterstate Light" panose="02000506000000020004" pitchFamily="2" charset="0"/>
            </a:endParaRPr>
          </a:p>
        </p:txBody>
      </p:sp>
      <p:sp>
        <p:nvSpPr>
          <p:cNvPr id="15" name="Rectangle 14">
            <a:extLst>
              <a:ext uri="{FF2B5EF4-FFF2-40B4-BE49-F238E27FC236}">
                <a16:creationId xmlns:a16="http://schemas.microsoft.com/office/drawing/2014/main" xmlns="" id="{C578F487-AF3B-4164-AB75-460C3705BC63}"/>
              </a:ext>
            </a:extLst>
          </p:cNvPr>
          <p:cNvSpPr/>
          <p:nvPr/>
        </p:nvSpPr>
        <p:spPr>
          <a:xfrm>
            <a:off x="546124" y="563078"/>
            <a:ext cx="4964176" cy="1754326"/>
          </a:xfrm>
          <a:prstGeom prst="rect">
            <a:avLst/>
          </a:prstGeom>
        </p:spPr>
        <p:txBody>
          <a:bodyPr wrap="square">
            <a:spAutoFit/>
          </a:bodyPr>
          <a:lstStyle/>
          <a:p>
            <a:pPr>
              <a:defRPr/>
            </a:pPr>
            <a:r>
              <a:rPr lang="en-AU" sz="3600" b="1" kern="0">
                <a:solidFill>
                  <a:srgbClr val="2E2E38"/>
                </a:solidFill>
                <a:latin typeface="EYInterstate Light" panose="02000506000000020004" pitchFamily="2" charset="0"/>
              </a:rPr>
              <a:t>Government incentives beyond grants</a:t>
            </a:r>
            <a:endParaRPr lang="en-AU" sz="3600" b="1" kern="0" dirty="0">
              <a:solidFill>
                <a:srgbClr val="2E2E38"/>
              </a:solidFill>
              <a:latin typeface="EYInterstate Light" panose="02000506000000020004" pitchFamily="2" charset="0"/>
            </a:endParaRPr>
          </a:p>
        </p:txBody>
      </p:sp>
      <p:grpSp>
        <p:nvGrpSpPr>
          <p:cNvPr id="4" name="Group 4">
            <a:extLst>
              <a:ext uri="{FF2B5EF4-FFF2-40B4-BE49-F238E27FC236}">
                <a16:creationId xmlns:a16="http://schemas.microsoft.com/office/drawing/2014/main" xmlns="" id="{9748DB0E-F5BB-4626-B319-18121D131EB2}"/>
              </a:ext>
            </a:extLst>
          </p:cNvPr>
          <p:cNvGrpSpPr>
            <a:grpSpLocks noChangeAspect="1"/>
          </p:cNvGrpSpPr>
          <p:nvPr/>
        </p:nvGrpSpPr>
        <p:grpSpPr bwMode="auto">
          <a:xfrm>
            <a:off x="11287125" y="6356350"/>
            <a:ext cx="303213" cy="311150"/>
            <a:chOff x="7110" y="4004"/>
            <a:chExt cx="191" cy="196"/>
          </a:xfrm>
        </p:grpSpPr>
        <p:sp>
          <p:nvSpPr>
            <p:cNvPr id="5" name="Freeform 5">
              <a:extLst>
                <a:ext uri="{FF2B5EF4-FFF2-40B4-BE49-F238E27FC236}">
                  <a16:creationId xmlns:a16="http://schemas.microsoft.com/office/drawing/2014/main" xmlns="" id="{A83C4813-440C-2BCF-E723-E480A6338211}"/>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6" name="Freeform 6">
              <a:extLst>
                <a:ext uri="{FF2B5EF4-FFF2-40B4-BE49-F238E27FC236}">
                  <a16:creationId xmlns:a16="http://schemas.microsoft.com/office/drawing/2014/main" xmlns="" id="{83E54259-77C3-3161-58D9-B57C17A8AEE2}"/>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7" name="Freeform 7">
              <a:extLst>
                <a:ext uri="{FF2B5EF4-FFF2-40B4-BE49-F238E27FC236}">
                  <a16:creationId xmlns:a16="http://schemas.microsoft.com/office/drawing/2014/main" xmlns="" id="{F396E678-2276-E6A8-C895-DF3571C09D8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
        <p:nvSpPr>
          <p:cNvPr id="14" name="Date Placeholder 2">
            <a:extLst>
              <a:ext uri="{FF2B5EF4-FFF2-40B4-BE49-F238E27FC236}">
                <a16:creationId xmlns:a16="http://schemas.microsoft.com/office/drawing/2014/main" xmlns="" id="{25046229-7AD6-13EA-82C6-CE208769C03E}"/>
              </a:ext>
            </a:extLst>
          </p:cNvPr>
          <p:cNvSpPr txBox="1">
            <a:spLocks/>
          </p:cNvSpPr>
          <p:nvPr/>
        </p:nvSpPr>
        <p:spPr>
          <a:xfrm>
            <a:off x="1428928" y="6390000"/>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EDC6652-D330-42A9-B2DB-FD7DBFE6E7CE}" type="datetime3">
              <a:rPr kumimoji="0" lang="en-AU"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 November, 2023</a:t>
            </a:fld>
            <a:endParaRPr kumimoji="0" lang="en-AU"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16" name="Slide Number Placeholder 4">
            <a:extLst>
              <a:ext uri="{FF2B5EF4-FFF2-40B4-BE49-F238E27FC236}">
                <a16:creationId xmlns:a16="http://schemas.microsoft.com/office/drawing/2014/main" xmlns="" id="{DAFAA298-6D8B-01B0-5676-BA583F8E84C8}"/>
              </a:ext>
            </a:extLst>
          </p:cNvPr>
          <p:cNvSpPr txBox="1">
            <a:spLocks/>
          </p:cNvSpPr>
          <p:nvPr/>
        </p:nvSpPr>
        <p:spPr>
          <a:xfrm>
            <a:off x="617221" y="6390000"/>
            <a:ext cx="663066"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AU"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AU"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17" name="Footer Placeholder 4">
            <a:extLst>
              <a:ext uri="{FF2B5EF4-FFF2-40B4-BE49-F238E27FC236}">
                <a16:creationId xmlns:a16="http://schemas.microsoft.com/office/drawing/2014/main" xmlns="" id="{3AACE808-D6E8-8303-8F5D-45999182AEF4}"/>
              </a:ext>
            </a:extLst>
          </p:cNvPr>
          <p:cNvSpPr>
            <a:spLocks noGrp="1"/>
          </p:cNvSpPr>
          <p:nvPr/>
        </p:nvSpPr>
        <p:spPr>
          <a:xfrm>
            <a:off x="617221" y="6613200"/>
            <a:ext cx="7192670" cy="19800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EYInterstate Light"/>
                <a:ea typeface="+mn-ea"/>
                <a:cs typeface="+mn-cs"/>
              </a:rPr>
              <a:t>Copyright © 2023 Ernst &amp; Young Australia. All Rights Reserved. Liability limited by a scheme approved under Professional Standards Legislation</a:t>
            </a:r>
          </a:p>
        </p:txBody>
      </p:sp>
    </p:spTree>
    <p:extLst>
      <p:ext uri="{BB962C8B-B14F-4D97-AF65-F5344CB8AC3E}">
        <p14:creationId xmlns:p14="http://schemas.microsoft.com/office/powerpoint/2010/main" val="265964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a:t>Outline</a:t>
            </a:r>
            <a:endParaRPr lang="en-AU" dirty="0"/>
          </a:p>
        </p:txBody>
      </p:sp>
      <p:graphicFrame>
        <p:nvGraphicFramePr>
          <p:cNvPr id="38" name="Content Placeholder 20">
            <a:extLst>
              <a:ext uri="{FF2B5EF4-FFF2-40B4-BE49-F238E27FC236}">
                <a16:creationId xmlns:a16="http://schemas.microsoft.com/office/drawing/2014/main" xmlns="" id="{C48B5C5C-37A9-4300-B3C0-F9BE781F2D5E}"/>
              </a:ext>
            </a:extLst>
          </p:cNvPr>
          <p:cNvGraphicFramePr>
            <a:graphicFrameLocks noGrp="1"/>
          </p:cNvGraphicFramePr>
          <p:nvPr>
            <p:ph type="tbl" sz="quarter" idx="10"/>
            <p:extLst>
              <p:ext uri="{D42A27DB-BD31-4B8C-83A1-F6EECF244321}">
                <p14:modId xmlns:p14="http://schemas.microsoft.com/office/powerpoint/2010/main" val="3460500535"/>
              </p:ext>
            </p:extLst>
          </p:nvPr>
        </p:nvGraphicFramePr>
        <p:xfrm>
          <a:off x="707683" y="1202156"/>
          <a:ext cx="5160554" cy="2903404"/>
        </p:xfrm>
        <a:graphic>
          <a:graphicData uri="http://schemas.openxmlformats.org/drawingml/2006/table">
            <a:tbl>
              <a:tblPr firstRow="1" bandRow="1"/>
              <a:tblGrid>
                <a:gridCol w="397636">
                  <a:extLst>
                    <a:ext uri="{9D8B030D-6E8A-4147-A177-3AD203B41FA5}">
                      <a16:colId xmlns:a16="http://schemas.microsoft.com/office/drawing/2014/main" xmlns="" val="20000"/>
                    </a:ext>
                  </a:extLst>
                </a:gridCol>
                <a:gridCol w="4762918">
                  <a:extLst>
                    <a:ext uri="{9D8B030D-6E8A-4147-A177-3AD203B41FA5}">
                      <a16:colId xmlns:a16="http://schemas.microsoft.com/office/drawing/2014/main" xmlns="" val="20001"/>
                    </a:ext>
                  </a:extLst>
                </a:gridCol>
              </a:tblGrid>
              <a:tr h="414772">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algn="l"/>
                      <a:r>
                        <a:rPr lang="en-AU" sz="1600" b="0">
                          <a:solidFill>
                            <a:schemeClr val="bg1"/>
                          </a:solidFill>
                          <a:latin typeface="EYInterstate Light" panose="02000506000000020004" pitchFamily="2" charset="0"/>
                        </a:rPr>
                        <a:t>1.</a:t>
                      </a:r>
                      <a:endParaRPr lang="en-AU" sz="1600" b="0" dirty="0">
                        <a:solidFill>
                          <a:schemeClr val="bg1"/>
                        </a:solidFill>
                        <a:latin typeface="EYInterstate Light" panose="02000506000000020004" pitchFamily="2" charset="0"/>
                      </a:endParaRPr>
                    </a:p>
                  </a:txBody>
                  <a:tcPr marL="0" marR="0" marT="0" marB="0">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a:solidFill>
                            <a:schemeClr val="bg1"/>
                          </a:solidFill>
                          <a:latin typeface="EYInterstate Light" panose="02000506000000020004" pitchFamily="2" charset="0"/>
                        </a:rPr>
                        <a:t>Australian grant landscape and recent history </a:t>
                      </a:r>
                      <a:endParaRPr lang="en-AU" sz="1600" b="0" dirty="0">
                        <a:solidFill>
                          <a:schemeClr val="bg1"/>
                        </a:solidFill>
                        <a:latin typeface="EYInterstate Light" panose="02000506000000020004" pitchFamily="2" charset="0"/>
                      </a:endParaRPr>
                    </a:p>
                  </a:txBody>
                  <a:tcPr marL="0" marR="0" marT="0" marB="0">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14772">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l"/>
                      <a:r>
                        <a:rPr lang="en-AU" sz="1600" b="0">
                          <a:solidFill>
                            <a:schemeClr val="bg1"/>
                          </a:solidFill>
                          <a:latin typeface="EYInterstate Light" panose="02000506000000020004" pitchFamily="2" charset="0"/>
                        </a:rPr>
                        <a:t>2.</a:t>
                      </a:r>
                      <a:endParaRPr lang="en-AU" sz="1600" b="0" dirty="0">
                        <a:solidFill>
                          <a:schemeClr val="bg1"/>
                        </a:solidFill>
                        <a:latin typeface="EYInterstate Light" panose="02000506000000020004" pitchFamily="2" charset="0"/>
                      </a:endParaRPr>
                    </a:p>
                  </a:txBody>
                  <a:tcPr marL="0" marR="0" marT="0" marB="0">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bg1"/>
                          </a:solidFill>
                          <a:latin typeface="EYInterstate Light" panose="02000506000000020004" pitchFamily="2" charset="0"/>
                          <a:ea typeface="+mn-ea"/>
                          <a:cs typeface="+mn-cs"/>
                        </a:rPr>
                        <a:t>Grant application process</a:t>
                      </a:r>
                      <a:endParaRPr lang="en-AU" sz="1600" b="0" kern="1200" dirty="0">
                        <a:solidFill>
                          <a:schemeClr val="bg1"/>
                        </a:solidFill>
                        <a:latin typeface="EYInterstate Light" panose="02000506000000020004" pitchFamily="2" charset="0"/>
                        <a:ea typeface="+mn-ea"/>
                        <a:cs typeface="+mn-cs"/>
                      </a:endParaRPr>
                    </a:p>
                  </a:txBody>
                  <a:tcPr marL="0" marR="0" marT="0" marB="0">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14772">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l"/>
                      <a:r>
                        <a:rPr lang="en-AU" sz="1600" b="0">
                          <a:solidFill>
                            <a:schemeClr val="bg1"/>
                          </a:solidFill>
                          <a:latin typeface="EYInterstate Light" panose="02000506000000020004" pitchFamily="2" charset="0"/>
                        </a:rPr>
                        <a:t>3.</a:t>
                      </a:r>
                      <a:endParaRPr lang="en-AU" sz="1600" b="0" dirty="0">
                        <a:solidFill>
                          <a:schemeClr val="bg1"/>
                        </a:solidFill>
                        <a:latin typeface="EYInterstate Light" panose="02000506000000020004" pitchFamily="2" charset="0"/>
                      </a:endParaRPr>
                    </a:p>
                  </a:txBody>
                  <a:tcPr marL="0" marR="0" marT="0" marB="0">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noProof="0">
                          <a:solidFill>
                            <a:schemeClr val="bg1"/>
                          </a:solidFill>
                          <a:latin typeface="EYInterstate Light" panose="02000506000000020004" pitchFamily="2" charset="0"/>
                          <a:ea typeface="+mn-ea"/>
                          <a:cs typeface="+mn-cs"/>
                        </a:rPr>
                        <a:t>Opportunities and risks</a:t>
                      </a:r>
                      <a:endParaRPr lang="en-AU" sz="1600" b="0" kern="1200" noProof="0" dirty="0">
                        <a:solidFill>
                          <a:schemeClr val="bg1"/>
                        </a:solidFill>
                        <a:latin typeface="EYInterstate Light" panose="02000506000000020004" pitchFamily="2" charset="0"/>
                        <a:ea typeface="+mn-ea"/>
                        <a:cs typeface="+mn-cs"/>
                      </a:endParaRPr>
                    </a:p>
                  </a:txBody>
                  <a:tcPr marL="0" marR="0" marT="0" marB="0">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14772">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l"/>
                      <a:r>
                        <a:rPr lang="en-AU" sz="1600" b="0">
                          <a:solidFill>
                            <a:schemeClr val="bg1"/>
                          </a:solidFill>
                          <a:latin typeface="EYInterstate Light" panose="02000506000000020004" pitchFamily="2" charset="0"/>
                        </a:rPr>
                        <a:t>4.</a:t>
                      </a:r>
                      <a:endParaRPr lang="en-AU" sz="1600" b="0" dirty="0">
                        <a:solidFill>
                          <a:schemeClr val="bg1"/>
                        </a:solidFill>
                        <a:latin typeface="EYInterstate Light" panose="02000506000000020004" pitchFamily="2" charset="0"/>
                      </a:endParaRPr>
                    </a:p>
                  </a:txBody>
                  <a:tcPr marL="0" marR="0" marT="0" marB="0">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noProof="0">
                          <a:solidFill>
                            <a:schemeClr val="bg1"/>
                          </a:solidFill>
                          <a:latin typeface="EYInterstate Light" panose="02000506000000020004" pitchFamily="2" charset="0"/>
                          <a:ea typeface="+mn-ea"/>
                          <a:cs typeface="+mn-cs"/>
                        </a:rPr>
                        <a:t>Optimising processes: Getting it right</a:t>
                      </a:r>
                      <a:endParaRPr lang="en-AU" sz="1600" b="0" kern="1200" noProof="0" dirty="0">
                        <a:solidFill>
                          <a:schemeClr val="bg1"/>
                        </a:solidFill>
                        <a:latin typeface="EYInterstate Light" panose="02000506000000020004" pitchFamily="2" charset="0"/>
                        <a:ea typeface="+mn-ea"/>
                        <a:cs typeface="+mn-cs"/>
                      </a:endParaRPr>
                    </a:p>
                  </a:txBody>
                  <a:tcPr marL="0" marR="0" marT="0" marB="0">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14772">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l"/>
                      <a:r>
                        <a:rPr lang="en-AU" sz="1600" b="0">
                          <a:solidFill>
                            <a:schemeClr val="bg1"/>
                          </a:solidFill>
                          <a:latin typeface="EYInterstate Light" panose="02000506000000020004" pitchFamily="2" charset="0"/>
                        </a:rPr>
                        <a:t>5.</a:t>
                      </a:r>
                      <a:endParaRPr lang="en-AU" sz="1600" b="0" dirty="0">
                        <a:solidFill>
                          <a:schemeClr val="bg1"/>
                        </a:solidFill>
                        <a:latin typeface="EYInterstate Light" panose="02000506000000020004" pitchFamily="2" charset="0"/>
                      </a:endParaRPr>
                    </a:p>
                  </a:txBody>
                  <a:tcPr marL="0" marR="0" marT="0" marB="0">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noProof="0" dirty="0">
                          <a:solidFill>
                            <a:schemeClr val="bg1"/>
                          </a:solidFill>
                          <a:latin typeface="EYInterstate Light" panose="02000506000000020004" pitchFamily="2" charset="0"/>
                          <a:ea typeface="+mn-ea"/>
                          <a:cs typeface="+mn-cs"/>
                        </a:rPr>
                        <a:t>Potential grant opportunities for Foundries</a:t>
                      </a:r>
                    </a:p>
                  </a:txBody>
                  <a:tcPr marL="0" marR="0" marT="0" marB="0">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14772">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l"/>
                      <a:r>
                        <a:rPr lang="en-AU" sz="1600" b="0">
                          <a:solidFill>
                            <a:schemeClr val="bg1"/>
                          </a:solidFill>
                          <a:latin typeface="EYInterstate Light" panose="02000506000000020004" pitchFamily="2" charset="0"/>
                        </a:rPr>
                        <a:t>6.</a:t>
                      </a:r>
                      <a:endParaRPr lang="en-AU" sz="1600" b="0" dirty="0">
                        <a:solidFill>
                          <a:schemeClr val="bg1"/>
                        </a:solidFill>
                        <a:latin typeface="EYInterstate Light" panose="02000506000000020004" pitchFamily="2" charset="0"/>
                      </a:endParaRPr>
                    </a:p>
                  </a:txBody>
                  <a:tcPr marL="0" marR="0" marT="0" marB="0">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noProof="0">
                          <a:solidFill>
                            <a:schemeClr val="bg1"/>
                          </a:solidFill>
                          <a:latin typeface="EYInterstate Light" panose="02000506000000020004" pitchFamily="2" charset="0"/>
                          <a:ea typeface="+mn-ea"/>
                          <a:cs typeface="+mn-cs"/>
                        </a:rPr>
                        <a:t>Government incentives beyond grants</a:t>
                      </a:r>
                      <a:endParaRPr lang="en-AU" sz="1600" b="0" kern="1200" noProof="0" dirty="0">
                        <a:solidFill>
                          <a:schemeClr val="bg1"/>
                        </a:solidFill>
                        <a:latin typeface="EYInterstate Light" panose="02000506000000020004" pitchFamily="2" charset="0"/>
                        <a:ea typeface="+mn-ea"/>
                        <a:cs typeface="+mn-cs"/>
                      </a:endParaRPr>
                    </a:p>
                  </a:txBody>
                  <a:tcPr marL="0" marR="0" marT="0" marB="0">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14772">
                <a:tc>
                  <a:txBody>
                    <a:bodyPr/>
                    <a:lstStyle/>
                    <a:p>
                      <a:pPr algn="l"/>
                      <a:r>
                        <a:rPr lang="en-AU" sz="1600" b="0">
                          <a:solidFill>
                            <a:schemeClr val="bg1"/>
                          </a:solidFill>
                          <a:latin typeface="EYInterstate Light" panose="02000506000000020004" pitchFamily="2" charset="0"/>
                        </a:rPr>
                        <a:t>7.</a:t>
                      </a:r>
                      <a:endParaRPr lang="en-AU" sz="1600" b="0" dirty="0">
                        <a:solidFill>
                          <a:schemeClr val="bg1"/>
                        </a:solidFill>
                        <a:latin typeface="EYInterstate Light" panose="02000506000000020004" pitchFamily="2" charset="0"/>
                      </a:endParaRPr>
                    </a:p>
                  </a:txBody>
                  <a:tcPr marL="0" marR="0" marT="0" marB="0">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noProof="0">
                          <a:solidFill>
                            <a:schemeClr val="bg1"/>
                          </a:solidFill>
                          <a:latin typeface="EYInterstate Light" panose="02000506000000020004" pitchFamily="2" charset="0"/>
                          <a:ea typeface="+mn-ea"/>
                          <a:cs typeface="+mn-cs"/>
                        </a:rPr>
                        <a:t>Conclusion</a:t>
                      </a:r>
                      <a:endParaRPr lang="en-AU" sz="1600" b="0" kern="1200" noProof="0" dirty="0">
                        <a:solidFill>
                          <a:schemeClr val="bg1"/>
                        </a:solidFill>
                        <a:latin typeface="EYInterstate Light" panose="02000506000000020004" pitchFamily="2" charset="0"/>
                        <a:ea typeface="+mn-ea"/>
                        <a:cs typeface="+mn-cs"/>
                      </a:endParaRPr>
                    </a:p>
                  </a:txBody>
                  <a:tcPr marL="0" marR="0" marT="0" marB="0">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03387912"/>
                  </a:ext>
                </a:extLst>
              </a:tr>
            </a:tbl>
          </a:graphicData>
        </a:graphic>
      </p:graphicFrame>
      <p:sp>
        <p:nvSpPr>
          <p:cNvPr id="2" name="Date Placeholder 1">
            <a:extLst>
              <a:ext uri="{FF2B5EF4-FFF2-40B4-BE49-F238E27FC236}">
                <a16:creationId xmlns:a16="http://schemas.microsoft.com/office/drawing/2014/main" xmlns="" id="{3DB057CF-B986-41E6-95A7-219156C02807}"/>
              </a:ext>
            </a:extLst>
          </p:cNvPr>
          <p:cNvSpPr>
            <a:spLocks noGrp="1"/>
          </p:cNvSpPr>
          <p:nvPr>
            <p:ph type="dt" sz="half" idx="19"/>
          </p:nvPr>
        </p:nvSpPr>
        <p:spPr/>
        <p:txBody>
          <a:bodyPr/>
          <a:lstStyle/>
          <a:p>
            <a:fld id="{9FC95076-94E0-49D0-9E0C-0CC5263DC9E4}" type="datetime3">
              <a:rPr lang="en-AU" smtClean="0"/>
              <a:t>7 November, 2023</a:t>
            </a:fld>
            <a:endParaRPr lang="en-AU" dirty="0"/>
          </a:p>
        </p:txBody>
      </p:sp>
      <p:sp>
        <p:nvSpPr>
          <p:cNvPr id="5" name="Slide Number Placeholder 4">
            <a:extLst>
              <a:ext uri="{FF2B5EF4-FFF2-40B4-BE49-F238E27FC236}">
                <a16:creationId xmlns:a16="http://schemas.microsoft.com/office/drawing/2014/main" xmlns="" id="{2E898AE0-B817-48DB-9976-758677586103}"/>
              </a:ext>
            </a:extLst>
          </p:cNvPr>
          <p:cNvSpPr>
            <a:spLocks noGrp="1"/>
          </p:cNvSpPr>
          <p:nvPr>
            <p:ph type="sldNum" sz="quarter" idx="21"/>
          </p:nvPr>
        </p:nvSpPr>
        <p:spPr/>
        <p:txBody>
          <a:bodyPr/>
          <a:lstStyle/>
          <a:p>
            <a:r>
              <a:rPr lang="en-AU"/>
              <a:t>Page </a:t>
            </a:r>
            <a:fld id="{F1BC30E3-FFE5-4B91-AA19-87A149EBB9EE}" type="slidenum">
              <a:rPr lang="en-AU" smtClean="0"/>
              <a:pPr/>
              <a:t>2</a:t>
            </a:fld>
            <a:endParaRPr lang="en-AU" dirty="0"/>
          </a:p>
        </p:txBody>
      </p:sp>
      <p:sp>
        <p:nvSpPr>
          <p:cNvPr id="33" name="Rectangle 32">
            <a:extLst>
              <a:ext uri="{FF2B5EF4-FFF2-40B4-BE49-F238E27FC236}">
                <a16:creationId xmlns:a16="http://schemas.microsoft.com/office/drawing/2014/main" xmlns="" id="{6D926E54-6BB4-4AFA-9183-6368C4993914}"/>
              </a:ext>
            </a:extLst>
          </p:cNvPr>
          <p:cNvSpPr/>
          <p:nvPr/>
        </p:nvSpPr>
        <p:spPr>
          <a:xfrm>
            <a:off x="617221" y="4105560"/>
            <a:ext cx="3095014" cy="338554"/>
          </a:xfrm>
          <a:prstGeom prst="rect">
            <a:avLst/>
          </a:prstGeom>
        </p:spPr>
        <p:txBody>
          <a:bodyPr wrap="none">
            <a:spAutoFit/>
          </a:bodyPr>
          <a:lstStyle/>
          <a:p>
            <a:pPr lvl="0" defTabSz="755934">
              <a:defRPr/>
            </a:pPr>
            <a:r>
              <a:rPr lang="en-AU" sz="1600">
                <a:solidFill>
                  <a:schemeClr val="bg1"/>
                </a:solidFill>
                <a:latin typeface="EYInterstate Light" panose="02000506000000020004" pitchFamily="2" charset="0"/>
              </a:rPr>
              <a:t>Q&amp;A and discussion throughout</a:t>
            </a:r>
            <a:endParaRPr lang="en-AU" sz="1600" dirty="0">
              <a:solidFill>
                <a:schemeClr val="bg1"/>
              </a:solidFill>
              <a:latin typeface="EYInterstate Light" panose="02000506000000020004" pitchFamily="2" charset="0"/>
            </a:endParaRPr>
          </a:p>
        </p:txBody>
      </p:sp>
      <p:grpSp>
        <p:nvGrpSpPr>
          <p:cNvPr id="12" name="Group 11">
            <a:extLst>
              <a:ext uri="{FF2B5EF4-FFF2-40B4-BE49-F238E27FC236}">
                <a16:creationId xmlns:a16="http://schemas.microsoft.com/office/drawing/2014/main" xmlns="" id="{0D61279D-5BA5-B6B6-A237-86EA83689014}"/>
              </a:ext>
            </a:extLst>
          </p:cNvPr>
          <p:cNvGrpSpPr/>
          <p:nvPr/>
        </p:nvGrpSpPr>
        <p:grpSpPr>
          <a:xfrm>
            <a:off x="7101962" y="2790810"/>
            <a:ext cx="3294689" cy="866789"/>
            <a:chOff x="-85497" y="578912"/>
            <a:chExt cx="1504209" cy="646317"/>
          </a:xfrm>
        </p:grpSpPr>
        <p:sp>
          <p:nvSpPr>
            <p:cNvPr id="13" name="Rectangle 12">
              <a:extLst>
                <a:ext uri="{FF2B5EF4-FFF2-40B4-BE49-F238E27FC236}">
                  <a16:creationId xmlns:a16="http://schemas.microsoft.com/office/drawing/2014/main" xmlns="" id="{CF6FB45A-713A-D65E-52EA-B4B26C4F4023}"/>
                </a:ext>
              </a:extLst>
            </p:cNvPr>
            <p:cNvSpPr/>
            <p:nvPr/>
          </p:nvSpPr>
          <p:spPr>
            <a:xfrm>
              <a:off x="0" y="578912"/>
              <a:ext cx="1418712" cy="646317"/>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14" name="TextBox 13">
              <a:extLst>
                <a:ext uri="{FF2B5EF4-FFF2-40B4-BE49-F238E27FC236}">
                  <a16:creationId xmlns:a16="http://schemas.microsoft.com/office/drawing/2014/main" xmlns="" id="{46A5AACC-8FB6-DDD0-011D-9333AC1CBE5C}"/>
                </a:ext>
              </a:extLst>
            </p:cNvPr>
            <p:cNvSpPr txBox="1"/>
            <p:nvPr/>
          </p:nvSpPr>
          <p:spPr>
            <a:xfrm>
              <a:off x="-85497" y="729362"/>
              <a:ext cx="1418712" cy="4958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b" anchorCtr="0">
              <a:noAutofit/>
            </a:bodyPr>
            <a:lstStyle/>
            <a:p>
              <a:pPr marL="0" lvl="0" indent="0" defTabSz="400050">
                <a:lnSpc>
                  <a:spcPct val="90000"/>
                </a:lnSpc>
                <a:spcBef>
                  <a:spcPct val="0"/>
                </a:spcBef>
                <a:spcAft>
                  <a:spcPct val="35000"/>
                </a:spcAft>
                <a:buNone/>
              </a:pPr>
              <a:r>
                <a:rPr lang="en-AU" sz="1600" kern="1200">
                  <a:solidFill>
                    <a:schemeClr val="bg1"/>
                  </a:solidFill>
                </a:rPr>
                <a:t>Hank Sciberras, Partner Melbourne, Victoria</a:t>
              </a:r>
              <a:endParaRPr lang="en-AU" sz="1600" kern="1200" dirty="0"/>
            </a:p>
          </p:txBody>
        </p:sp>
      </p:grpSp>
      <p:graphicFrame>
        <p:nvGraphicFramePr>
          <p:cNvPr id="20" name="Diagram 19">
            <a:extLst>
              <a:ext uri="{FF2B5EF4-FFF2-40B4-BE49-F238E27FC236}">
                <a16:creationId xmlns:a16="http://schemas.microsoft.com/office/drawing/2014/main" xmlns="" id="{5C19B0CD-B59B-F59B-0983-EACACB2337B2}"/>
              </a:ext>
            </a:extLst>
          </p:cNvPr>
          <p:cNvGraphicFramePr/>
          <p:nvPr>
            <p:extLst>
              <p:ext uri="{D42A27DB-BD31-4B8C-83A1-F6EECF244321}">
                <p14:modId xmlns:p14="http://schemas.microsoft.com/office/powerpoint/2010/main" val="4020666908"/>
              </p:ext>
            </p:extLst>
          </p:nvPr>
        </p:nvGraphicFramePr>
        <p:xfrm>
          <a:off x="5690789" y="2808908"/>
          <a:ext cx="1302166" cy="1261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a:extLst>
              <a:ext uri="{FF2B5EF4-FFF2-40B4-BE49-F238E27FC236}">
                <a16:creationId xmlns:a16="http://schemas.microsoft.com/office/drawing/2014/main" xmlns="" id="{D68B5B57-4831-60A5-581F-828B5AF874CC}"/>
              </a:ext>
            </a:extLst>
          </p:cNvPr>
          <p:cNvSpPr txBox="1"/>
          <p:nvPr/>
        </p:nvSpPr>
        <p:spPr>
          <a:xfrm>
            <a:off x="5759177" y="4220573"/>
            <a:ext cx="5726089" cy="1569660"/>
          </a:xfrm>
          <a:prstGeom prst="rect">
            <a:avLst/>
          </a:prstGeom>
          <a:noFill/>
        </p:spPr>
        <p:txBody>
          <a:bodyPr wrap="square">
            <a:spAutoFit/>
          </a:bodyPr>
          <a:lstStyle/>
          <a:p>
            <a:pPr marL="0" lvl="1">
              <a:spcAft>
                <a:spcPts val="200"/>
              </a:spcAft>
              <a:buSzPct val="70000"/>
              <a:defRPr/>
            </a:pPr>
            <a:r>
              <a:rPr lang="en-AU" sz="1600" dirty="0">
                <a:solidFill>
                  <a:schemeClr val="bg1">
                    <a:lumMod val="95000"/>
                  </a:schemeClr>
                </a:solidFill>
              </a:rPr>
              <a:t>Hank is a partner at EY and has over 20 years of experience working across a variety of grant programs, including working with organisations to assess eligibility criteria, and merit criteria, reviewing budgets, developing business plans, commercialisation plans, and reviewing other grant-based requirements. </a:t>
            </a:r>
          </a:p>
        </p:txBody>
      </p:sp>
    </p:spTree>
    <p:extLst>
      <p:ext uri="{BB962C8B-B14F-4D97-AF65-F5344CB8AC3E}">
        <p14:creationId xmlns:p14="http://schemas.microsoft.com/office/powerpoint/2010/main" val="1290148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A47231-4966-4A5F-9D25-699E74870AAE}"/>
              </a:ext>
            </a:extLst>
          </p:cNvPr>
          <p:cNvSpPr>
            <a:spLocks noGrp="1"/>
          </p:cNvSpPr>
          <p:nvPr>
            <p:ph type="title"/>
          </p:nvPr>
        </p:nvSpPr>
        <p:spPr>
          <a:xfrm>
            <a:off x="617221" y="464000"/>
            <a:ext cx="10978515" cy="590400"/>
          </a:xfrm>
        </p:spPr>
        <p:txBody>
          <a:bodyPr/>
          <a:lstStyle/>
          <a:p>
            <a:r>
              <a:rPr lang="en-AU" sz="2900" dirty="0"/>
              <a:t>Other government incentives – R&amp;D tax incentive program</a:t>
            </a:r>
          </a:p>
        </p:txBody>
      </p:sp>
      <p:sp>
        <p:nvSpPr>
          <p:cNvPr id="3" name="Date Placeholder 2">
            <a:extLst>
              <a:ext uri="{FF2B5EF4-FFF2-40B4-BE49-F238E27FC236}">
                <a16:creationId xmlns:a16="http://schemas.microsoft.com/office/drawing/2014/main" xmlns="" id="{EAD6DB57-D986-46A8-B235-DD5476003D77}"/>
              </a:ext>
            </a:extLst>
          </p:cNvPr>
          <p:cNvSpPr>
            <a:spLocks noGrp="1"/>
          </p:cNvSpPr>
          <p:nvPr>
            <p:ph type="dt" sz="half" idx="10"/>
          </p:nvPr>
        </p:nvSpPr>
        <p:spPr/>
        <p:txBody>
          <a:bodyPr/>
          <a:lstStyle/>
          <a:p>
            <a:fld id="{97B14021-CB4E-4A4F-8709-D33FAB29C8FB}" type="datetime3">
              <a:rPr lang="en-AU" smtClean="0"/>
              <a:t>7 November, 2023</a:t>
            </a:fld>
            <a:endParaRPr lang="en-AU" dirty="0"/>
          </a:p>
        </p:txBody>
      </p:sp>
      <p:sp>
        <p:nvSpPr>
          <p:cNvPr id="5" name="Slide Number Placeholder 4">
            <a:extLst>
              <a:ext uri="{FF2B5EF4-FFF2-40B4-BE49-F238E27FC236}">
                <a16:creationId xmlns:a16="http://schemas.microsoft.com/office/drawing/2014/main" xmlns="" id="{10D3222C-7FE1-4022-9AEB-1521F4A1DA10}"/>
              </a:ext>
            </a:extLst>
          </p:cNvPr>
          <p:cNvSpPr>
            <a:spLocks noGrp="1"/>
          </p:cNvSpPr>
          <p:nvPr>
            <p:ph type="sldNum" sz="quarter" idx="12"/>
          </p:nvPr>
        </p:nvSpPr>
        <p:spPr/>
        <p:txBody>
          <a:bodyPr/>
          <a:lstStyle/>
          <a:p>
            <a:r>
              <a:rPr lang="en-AU"/>
              <a:t>Page </a:t>
            </a:r>
            <a:fld id="{F1BC30E3-FFE5-4B91-AA19-87A149EBB9EE}" type="slidenum">
              <a:rPr lang="en-AU" smtClean="0"/>
              <a:pPr/>
              <a:t>20</a:t>
            </a:fld>
            <a:endParaRPr lang="en-AU" dirty="0"/>
          </a:p>
        </p:txBody>
      </p:sp>
      <p:sp>
        <p:nvSpPr>
          <p:cNvPr id="9" name="TextBox 8">
            <a:extLst>
              <a:ext uri="{FF2B5EF4-FFF2-40B4-BE49-F238E27FC236}">
                <a16:creationId xmlns:a16="http://schemas.microsoft.com/office/drawing/2014/main" xmlns="" id="{37FE719D-6C4E-FC00-1ED0-E7E50BB38465}"/>
              </a:ext>
            </a:extLst>
          </p:cNvPr>
          <p:cNvSpPr txBox="1"/>
          <p:nvPr/>
        </p:nvSpPr>
        <p:spPr>
          <a:xfrm>
            <a:off x="552339" y="1007201"/>
            <a:ext cx="11036094" cy="1065548"/>
          </a:xfrm>
          <a:prstGeom prst="rect">
            <a:avLst/>
          </a:prstGeom>
          <a:noFill/>
        </p:spPr>
        <p:txBody>
          <a:bodyPr wrap="square">
            <a:spAutoFit/>
          </a:bodyPr>
          <a:lstStyle/>
          <a:p>
            <a:pPr>
              <a:buClr>
                <a:schemeClr val="tx2"/>
              </a:buClr>
            </a:pPr>
            <a:r>
              <a:rPr lang="en-AU" sz="1600" dirty="0">
                <a:solidFill>
                  <a:schemeClr val="bg1"/>
                </a:solidFill>
              </a:rPr>
              <a:t>The R&amp;D tax incentive program is dually administered by </a:t>
            </a:r>
            <a:r>
              <a:rPr lang="en-AU" sz="1600" dirty="0" err="1">
                <a:solidFill>
                  <a:schemeClr val="bg1"/>
                </a:solidFill>
              </a:rPr>
              <a:t>AusIndustry</a:t>
            </a:r>
            <a:r>
              <a:rPr lang="en-AU" sz="1600" dirty="0">
                <a:solidFill>
                  <a:schemeClr val="bg1"/>
                </a:solidFill>
              </a:rPr>
              <a:t> and the ATO. It provides two types of R&amp;D tax offset:</a:t>
            </a:r>
          </a:p>
          <a:p>
            <a:pPr>
              <a:buClr>
                <a:schemeClr val="tx2"/>
              </a:buClr>
            </a:pPr>
            <a:endParaRPr lang="en-AU" sz="1600" dirty="0">
              <a:solidFill>
                <a:schemeClr val="bg1"/>
              </a:solidFill>
            </a:endParaRPr>
          </a:p>
          <a:p>
            <a:pPr marL="251556" indent="-251556">
              <a:spcBef>
                <a:spcPct val="20000"/>
              </a:spcBef>
              <a:spcAft>
                <a:spcPts val="1198"/>
              </a:spcAft>
              <a:buClr>
                <a:srgbClr val="FFE600"/>
              </a:buClr>
              <a:buSzPct val="90000"/>
              <a:buFont typeface="Arial" panose="020B0604020202020204" pitchFamily="34" charset="0"/>
              <a:buChar char="►"/>
            </a:pPr>
            <a:endParaRPr lang="en-AU" sz="1270" dirty="0">
              <a:solidFill>
                <a:prstClr val="white"/>
              </a:solidFill>
              <a:latin typeface="EYInterstate Light" panose="02000506000000020004" pitchFamily="2" charset="0"/>
            </a:endParaRPr>
          </a:p>
        </p:txBody>
      </p:sp>
      <p:sp>
        <p:nvSpPr>
          <p:cNvPr id="11" name="Content Placeholder 5">
            <a:extLst>
              <a:ext uri="{FF2B5EF4-FFF2-40B4-BE49-F238E27FC236}">
                <a16:creationId xmlns:a16="http://schemas.microsoft.com/office/drawing/2014/main" xmlns="" id="{24DC4B88-5C58-B4BD-DCCF-BC603228407F}"/>
              </a:ext>
            </a:extLst>
          </p:cNvPr>
          <p:cNvSpPr>
            <a:spLocks noGrp="1"/>
          </p:cNvSpPr>
          <p:nvPr>
            <p:ph idx="1"/>
          </p:nvPr>
        </p:nvSpPr>
        <p:spPr>
          <a:xfrm>
            <a:off x="667497" y="1730521"/>
            <a:ext cx="10635504" cy="4632586"/>
          </a:xfrm>
        </p:spPr>
        <p:txBody>
          <a:bodyPr/>
          <a:lstStyle/>
          <a:p>
            <a:pPr marL="0" indent="0">
              <a:buNone/>
            </a:pPr>
            <a:r>
              <a:rPr lang="en-AU" sz="1600" b="1" dirty="0"/>
              <a:t>SMEs &lt;$20 million aggregated turnover:</a:t>
            </a:r>
          </a:p>
          <a:p>
            <a:r>
              <a:rPr lang="en-AU" sz="1600" dirty="0"/>
              <a:t>R&amp;D offsets are </a:t>
            </a:r>
            <a:r>
              <a:rPr lang="en-AU" sz="1600" dirty="0">
                <a:solidFill>
                  <a:schemeClr val="tx2"/>
                </a:solidFill>
              </a:rPr>
              <a:t>refundable</a:t>
            </a:r>
            <a:r>
              <a:rPr lang="en-AU" sz="1600" dirty="0"/>
              <a:t> – cash out and reinvest tax losses</a:t>
            </a:r>
          </a:p>
          <a:p>
            <a:pPr marL="0" indent="0">
              <a:buNone/>
            </a:pPr>
            <a:endParaRPr lang="en-AU" sz="1600" dirty="0"/>
          </a:p>
          <a:p>
            <a:pPr marL="622300" indent="-261938"/>
            <a:r>
              <a:rPr lang="en-AU" sz="1600" dirty="0"/>
              <a:t>Corporate tax rate plus 18.5% (either 43.5% or 48.5%)</a:t>
            </a:r>
          </a:p>
          <a:p>
            <a:pPr marL="0" indent="0">
              <a:buNone/>
            </a:pPr>
            <a:endParaRPr lang="en-AU" dirty="0"/>
          </a:p>
          <a:p>
            <a:pPr marL="0" indent="0">
              <a:buNone/>
            </a:pPr>
            <a:r>
              <a:rPr lang="en-AU" sz="1600" b="1" dirty="0"/>
              <a:t>Larger entities &gt;$20 million aggregated turnover</a:t>
            </a:r>
          </a:p>
          <a:p>
            <a:r>
              <a:rPr lang="en-AU" sz="1600" dirty="0"/>
              <a:t>Non-refundable offsets – reduce tax or carry forward into later years</a:t>
            </a:r>
          </a:p>
          <a:p>
            <a:pPr marL="0" indent="0">
              <a:buNone/>
            </a:pPr>
            <a:endParaRPr lang="en-AU" sz="1600" dirty="0"/>
          </a:p>
          <a:p>
            <a:pPr marL="622300" indent="-261938"/>
            <a:r>
              <a:rPr lang="en-AU" sz="1600" dirty="0"/>
              <a:t>For R&amp;D expenditure &lt;2% of total company expenditure: Company tax rate plus 8.5%</a:t>
            </a:r>
          </a:p>
          <a:p>
            <a:pPr marL="622300" indent="-261938"/>
            <a:r>
              <a:rPr lang="en-AU" sz="1600" dirty="0"/>
              <a:t>For R&amp;D expenditure &gt;2% of total company expenditure: Company tax rate plus 16.5%</a:t>
            </a:r>
          </a:p>
          <a:p>
            <a:endParaRPr lang="en-AU" sz="1600" dirty="0"/>
          </a:p>
        </p:txBody>
      </p:sp>
    </p:spTree>
    <p:extLst>
      <p:ext uri="{BB962C8B-B14F-4D97-AF65-F5344CB8AC3E}">
        <p14:creationId xmlns:p14="http://schemas.microsoft.com/office/powerpoint/2010/main" val="4081900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A47231-4966-4A5F-9D25-699E74870AAE}"/>
              </a:ext>
            </a:extLst>
          </p:cNvPr>
          <p:cNvSpPr>
            <a:spLocks noGrp="1"/>
          </p:cNvSpPr>
          <p:nvPr>
            <p:ph type="title"/>
          </p:nvPr>
        </p:nvSpPr>
        <p:spPr>
          <a:xfrm>
            <a:off x="577511" y="468000"/>
            <a:ext cx="10978515" cy="590400"/>
          </a:xfrm>
        </p:spPr>
        <p:txBody>
          <a:bodyPr/>
          <a:lstStyle/>
          <a:p>
            <a:r>
              <a:rPr lang="en-AU" sz="2900" dirty="0"/>
              <a:t>Other government incentives – R&amp;D tax incentive overview</a:t>
            </a:r>
          </a:p>
        </p:txBody>
      </p:sp>
      <p:sp>
        <p:nvSpPr>
          <p:cNvPr id="3" name="Date Placeholder 2">
            <a:extLst>
              <a:ext uri="{FF2B5EF4-FFF2-40B4-BE49-F238E27FC236}">
                <a16:creationId xmlns:a16="http://schemas.microsoft.com/office/drawing/2014/main" xmlns="" id="{EAD6DB57-D986-46A8-B235-DD5476003D77}"/>
              </a:ext>
            </a:extLst>
          </p:cNvPr>
          <p:cNvSpPr>
            <a:spLocks noGrp="1"/>
          </p:cNvSpPr>
          <p:nvPr>
            <p:ph type="dt" sz="half" idx="10"/>
          </p:nvPr>
        </p:nvSpPr>
        <p:spPr/>
        <p:txBody>
          <a:bodyPr/>
          <a:lstStyle/>
          <a:p>
            <a:fld id="{97B14021-CB4E-4A4F-8709-D33FAB29C8FB}" type="datetime3">
              <a:rPr lang="en-AU" smtClean="0"/>
              <a:t>7 November, 2023</a:t>
            </a:fld>
            <a:endParaRPr lang="en-AU" dirty="0"/>
          </a:p>
        </p:txBody>
      </p:sp>
      <p:sp>
        <p:nvSpPr>
          <p:cNvPr id="5" name="Slide Number Placeholder 4">
            <a:extLst>
              <a:ext uri="{FF2B5EF4-FFF2-40B4-BE49-F238E27FC236}">
                <a16:creationId xmlns:a16="http://schemas.microsoft.com/office/drawing/2014/main" xmlns="" id="{10D3222C-7FE1-4022-9AEB-1521F4A1DA10}"/>
              </a:ext>
            </a:extLst>
          </p:cNvPr>
          <p:cNvSpPr>
            <a:spLocks noGrp="1"/>
          </p:cNvSpPr>
          <p:nvPr>
            <p:ph type="sldNum" sz="quarter" idx="12"/>
          </p:nvPr>
        </p:nvSpPr>
        <p:spPr/>
        <p:txBody>
          <a:bodyPr/>
          <a:lstStyle/>
          <a:p>
            <a:r>
              <a:rPr lang="en-AU"/>
              <a:t>Page </a:t>
            </a:r>
            <a:fld id="{F1BC30E3-FFE5-4B91-AA19-87A149EBB9EE}" type="slidenum">
              <a:rPr lang="en-AU" smtClean="0"/>
              <a:pPr/>
              <a:t>21</a:t>
            </a:fld>
            <a:endParaRPr lang="en-AU" dirty="0"/>
          </a:p>
        </p:txBody>
      </p:sp>
      <p:sp>
        <p:nvSpPr>
          <p:cNvPr id="10" name="Oval 9">
            <a:extLst>
              <a:ext uri="{FF2B5EF4-FFF2-40B4-BE49-F238E27FC236}">
                <a16:creationId xmlns:a16="http://schemas.microsoft.com/office/drawing/2014/main" xmlns="" id="{161C78D9-B446-BAB4-8DB5-1F4547474312}"/>
              </a:ext>
            </a:extLst>
          </p:cNvPr>
          <p:cNvSpPr>
            <a:spLocks/>
          </p:cNvSpPr>
          <p:nvPr/>
        </p:nvSpPr>
        <p:spPr>
          <a:xfrm>
            <a:off x="609918" y="2687141"/>
            <a:ext cx="1820704" cy="1190626"/>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AU" sz="1400" b="1" dirty="0">
                <a:solidFill>
                  <a:schemeClr val="tx1"/>
                </a:solidFill>
              </a:rPr>
              <a:t># of Applications</a:t>
            </a:r>
          </a:p>
          <a:p>
            <a:pPr algn="ctr"/>
            <a:r>
              <a:rPr lang="en-AU" sz="1200" b="1" dirty="0">
                <a:solidFill>
                  <a:schemeClr val="tx1"/>
                </a:solidFill>
              </a:rPr>
              <a:t>12,403</a:t>
            </a:r>
          </a:p>
        </p:txBody>
      </p:sp>
      <p:sp>
        <p:nvSpPr>
          <p:cNvPr id="14" name="TextBox 13">
            <a:extLst>
              <a:ext uri="{FF2B5EF4-FFF2-40B4-BE49-F238E27FC236}">
                <a16:creationId xmlns:a16="http://schemas.microsoft.com/office/drawing/2014/main" xmlns="" id="{655561C4-67B6-C80A-379F-6BCA5DADCEBC}"/>
              </a:ext>
            </a:extLst>
          </p:cNvPr>
          <p:cNvSpPr txBox="1"/>
          <p:nvPr/>
        </p:nvSpPr>
        <p:spPr>
          <a:xfrm>
            <a:off x="-484538" y="5962191"/>
            <a:ext cx="10071734" cy="42780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AU" sz="1200" i="1" dirty="0">
                <a:solidFill>
                  <a:schemeClr val="bg1"/>
                </a:solidFill>
              </a:rPr>
              <a:t>FY21 Australian R&amp;D landscape (According to the R&amp;D tax incentive program update document released in March 2023)</a:t>
            </a:r>
          </a:p>
          <a:p>
            <a:pPr>
              <a:lnSpc>
                <a:spcPct val="85000"/>
              </a:lnSpc>
              <a:spcAft>
                <a:spcPts val="600"/>
              </a:spcAft>
              <a:buClr>
                <a:schemeClr val="accent2"/>
              </a:buClr>
              <a:buSzPct val="70000"/>
            </a:pPr>
            <a:r>
              <a:rPr lang="en-AU" sz="1200" dirty="0">
                <a:solidFill>
                  <a:schemeClr val="bg1"/>
                </a:solidFill>
              </a:rPr>
              <a:t> </a:t>
            </a:r>
          </a:p>
        </p:txBody>
      </p:sp>
      <p:sp>
        <p:nvSpPr>
          <p:cNvPr id="6" name="Oval 5">
            <a:extLst>
              <a:ext uri="{FF2B5EF4-FFF2-40B4-BE49-F238E27FC236}">
                <a16:creationId xmlns:a16="http://schemas.microsoft.com/office/drawing/2014/main" xmlns="" id="{695A57C5-AD78-A73C-BCFA-F8E46EB27643}"/>
              </a:ext>
            </a:extLst>
          </p:cNvPr>
          <p:cNvSpPr/>
          <p:nvPr/>
        </p:nvSpPr>
        <p:spPr>
          <a:xfrm>
            <a:off x="3625986" y="2687141"/>
            <a:ext cx="1820704" cy="1190626"/>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AU" sz="1400" b="1" dirty="0">
                <a:solidFill>
                  <a:schemeClr val="tx1"/>
                </a:solidFill>
              </a:rPr>
              <a:t>R&amp;D Expenditure</a:t>
            </a:r>
          </a:p>
          <a:p>
            <a:pPr algn="ctr"/>
            <a:r>
              <a:rPr lang="en-AU" sz="1400" b="1" dirty="0">
                <a:solidFill>
                  <a:schemeClr val="tx1"/>
                </a:solidFill>
              </a:rPr>
              <a:t>$13.4B</a:t>
            </a:r>
          </a:p>
        </p:txBody>
      </p:sp>
      <p:sp>
        <p:nvSpPr>
          <p:cNvPr id="7" name="Oval 6">
            <a:extLst>
              <a:ext uri="{FF2B5EF4-FFF2-40B4-BE49-F238E27FC236}">
                <a16:creationId xmlns:a16="http://schemas.microsoft.com/office/drawing/2014/main" xmlns="" id="{AE901238-644F-D5EF-445F-32B79C007117}"/>
              </a:ext>
            </a:extLst>
          </p:cNvPr>
          <p:cNvSpPr/>
          <p:nvPr/>
        </p:nvSpPr>
        <p:spPr>
          <a:xfrm>
            <a:off x="6914725" y="2687141"/>
            <a:ext cx="1820704" cy="1190626"/>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AU" sz="1400" b="1" dirty="0">
                <a:solidFill>
                  <a:schemeClr val="tx1"/>
                </a:solidFill>
              </a:rPr>
              <a:t>Refundable claims</a:t>
            </a:r>
          </a:p>
          <a:p>
            <a:pPr algn="ctr"/>
            <a:r>
              <a:rPr lang="en-AU" sz="1400" b="1" dirty="0">
                <a:solidFill>
                  <a:schemeClr val="tx1"/>
                </a:solidFill>
              </a:rPr>
              <a:t>$2.7B</a:t>
            </a:r>
          </a:p>
        </p:txBody>
      </p:sp>
      <p:sp>
        <p:nvSpPr>
          <p:cNvPr id="8" name="Oval 7">
            <a:extLst>
              <a:ext uri="{FF2B5EF4-FFF2-40B4-BE49-F238E27FC236}">
                <a16:creationId xmlns:a16="http://schemas.microsoft.com/office/drawing/2014/main" xmlns="" id="{F7CFE0E3-6174-9B5E-C3E6-8B2D9996E33F}"/>
              </a:ext>
            </a:extLst>
          </p:cNvPr>
          <p:cNvSpPr/>
          <p:nvPr/>
        </p:nvSpPr>
        <p:spPr>
          <a:xfrm>
            <a:off x="9944301" y="2687141"/>
            <a:ext cx="1820704" cy="1190626"/>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AU" sz="1400" b="1" dirty="0">
                <a:solidFill>
                  <a:schemeClr val="tx1"/>
                </a:solidFill>
              </a:rPr>
              <a:t>Non- Refundable claims</a:t>
            </a:r>
          </a:p>
          <a:p>
            <a:pPr algn="ctr"/>
            <a:r>
              <a:rPr lang="en-AU" sz="1400" b="1" dirty="0">
                <a:solidFill>
                  <a:schemeClr val="tx1"/>
                </a:solidFill>
              </a:rPr>
              <a:t>$2.0B</a:t>
            </a:r>
          </a:p>
        </p:txBody>
      </p:sp>
    </p:spTree>
    <p:extLst>
      <p:ext uri="{BB962C8B-B14F-4D97-AF65-F5344CB8AC3E}">
        <p14:creationId xmlns:p14="http://schemas.microsoft.com/office/powerpoint/2010/main" val="1773146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18" y="469861"/>
            <a:ext cx="10978515" cy="590400"/>
          </a:xfrm>
        </p:spPr>
        <p:txBody>
          <a:bodyPr/>
          <a:lstStyle/>
          <a:p>
            <a:r>
              <a:rPr lang="en-AU" sz="2900"/>
              <a:t>R&amp;D tax incentive program overview: criteria and process</a:t>
            </a:r>
            <a:endParaRPr lang="en-AU" sz="2900" dirty="0"/>
          </a:p>
        </p:txBody>
      </p:sp>
      <p:sp>
        <p:nvSpPr>
          <p:cNvPr id="4" name="Date Placeholder 3">
            <a:extLst>
              <a:ext uri="{FF2B5EF4-FFF2-40B4-BE49-F238E27FC236}">
                <a16:creationId xmlns:a16="http://schemas.microsoft.com/office/drawing/2014/main" xmlns="" id="{19176B58-A66F-4671-B3A7-D4D027DF70F7}"/>
              </a:ext>
            </a:extLst>
          </p:cNvPr>
          <p:cNvSpPr>
            <a:spLocks noGrp="1"/>
          </p:cNvSpPr>
          <p:nvPr>
            <p:ph type="dt" sz="half" idx="10"/>
          </p:nvPr>
        </p:nvSpPr>
        <p:spPr/>
        <p:txBody>
          <a:bodyPr/>
          <a:lstStyle/>
          <a:p>
            <a:fld id="{7025A8E8-C878-4D71-9A38-9C010B69024A}" type="datetime3">
              <a:rPr lang="en-AU" smtClean="0"/>
              <a:pPr/>
              <a:t>7 November, 2023</a:t>
            </a:fld>
            <a:endParaRPr lang="en-AU" dirty="0"/>
          </a:p>
        </p:txBody>
      </p:sp>
      <p:sp>
        <p:nvSpPr>
          <p:cNvPr id="6" name="Slide Number Placeholder 5">
            <a:extLst>
              <a:ext uri="{FF2B5EF4-FFF2-40B4-BE49-F238E27FC236}">
                <a16:creationId xmlns:a16="http://schemas.microsoft.com/office/drawing/2014/main" xmlns="" id="{E20DC7B1-48B6-41C5-9771-FF26563EEC73}"/>
              </a:ext>
            </a:extLst>
          </p:cNvPr>
          <p:cNvSpPr>
            <a:spLocks noGrp="1"/>
          </p:cNvSpPr>
          <p:nvPr>
            <p:ph type="sldNum" sz="quarter" idx="12"/>
          </p:nvPr>
        </p:nvSpPr>
        <p:spPr/>
        <p:txBody>
          <a:bodyPr/>
          <a:lstStyle/>
          <a:p>
            <a:r>
              <a:rPr lang="en-AU"/>
              <a:t>Page </a:t>
            </a:r>
            <a:fld id="{F1BC30E3-FFE5-4B91-AA19-87A149EBB9EE}" type="slidenum">
              <a:rPr lang="en-AU" smtClean="0"/>
              <a:pPr/>
              <a:t>22</a:t>
            </a:fld>
            <a:endParaRPr lang="en-AU" dirty="0"/>
          </a:p>
        </p:txBody>
      </p:sp>
      <p:sp>
        <p:nvSpPr>
          <p:cNvPr id="3" name="Content Placeholder 2"/>
          <p:cNvSpPr>
            <a:spLocks noGrp="1"/>
          </p:cNvSpPr>
          <p:nvPr>
            <p:ph idx="1"/>
          </p:nvPr>
        </p:nvSpPr>
        <p:spPr>
          <a:xfrm>
            <a:off x="609917" y="1137920"/>
            <a:ext cx="10978515" cy="4834617"/>
          </a:xfrm>
        </p:spPr>
        <p:txBody>
          <a:bodyPr/>
          <a:lstStyle/>
          <a:p>
            <a:pPr marL="0" indent="0">
              <a:buNone/>
            </a:pPr>
            <a:r>
              <a:rPr lang="en-AU" b="1"/>
              <a:t>Activity eligibility:</a:t>
            </a:r>
          </a:p>
          <a:p>
            <a:r>
              <a:rPr lang="en-AU"/>
              <a:t>Tax offsets available for Australian R&amp;D expenditure each financial year:</a:t>
            </a:r>
          </a:p>
          <a:p>
            <a:endParaRPr lang="en-AU"/>
          </a:p>
          <a:p>
            <a:endParaRPr lang="en-AU"/>
          </a:p>
          <a:p>
            <a:endParaRPr lang="en-AU"/>
          </a:p>
          <a:p>
            <a:endParaRPr lang="en-AU"/>
          </a:p>
          <a:p>
            <a:endParaRPr lang="en-AU"/>
          </a:p>
          <a:p>
            <a:r>
              <a:rPr lang="en-AU"/>
              <a:t>Eligibility is self-assessed, with requirements on documentation and record keeping</a:t>
            </a:r>
          </a:p>
          <a:p>
            <a:endParaRPr lang="en-AU"/>
          </a:p>
          <a:p>
            <a:pPr marL="0" indent="0">
              <a:buNone/>
            </a:pPr>
            <a:r>
              <a:rPr lang="en-AU" b="1"/>
              <a:t>Process:</a:t>
            </a:r>
          </a:p>
          <a:p>
            <a:r>
              <a:rPr lang="en-AU"/>
              <a:t>Apply to register activities with </a:t>
            </a:r>
            <a:r>
              <a:rPr lang="en-AU">
                <a:solidFill>
                  <a:schemeClr val="tx2"/>
                </a:solidFill>
              </a:rPr>
              <a:t>AusIndustry</a:t>
            </a:r>
            <a:r>
              <a:rPr lang="en-AU"/>
              <a:t> within 10 months after end of financial year</a:t>
            </a:r>
          </a:p>
          <a:p>
            <a:r>
              <a:rPr lang="en-AU"/>
              <a:t>Claim costs through tax return lodged with </a:t>
            </a:r>
            <a:r>
              <a:rPr lang="en-AU">
                <a:solidFill>
                  <a:schemeClr val="tx2"/>
                </a:solidFill>
              </a:rPr>
              <a:t>ATO</a:t>
            </a:r>
            <a:r>
              <a:rPr lang="en-AU"/>
              <a:t>, where offsets provide net tax benefits</a:t>
            </a:r>
          </a:p>
          <a:p>
            <a:pPr marL="0" indent="0">
              <a:buNone/>
            </a:pPr>
            <a:endParaRPr lang="en-US" dirty="0"/>
          </a:p>
        </p:txBody>
      </p:sp>
      <p:graphicFrame>
        <p:nvGraphicFramePr>
          <p:cNvPr id="7" name="Table 7">
            <a:extLst>
              <a:ext uri="{FF2B5EF4-FFF2-40B4-BE49-F238E27FC236}">
                <a16:creationId xmlns:a16="http://schemas.microsoft.com/office/drawing/2014/main" xmlns="" id="{D4E1002F-8CDE-4DEB-8A36-D2AC3704346F}"/>
              </a:ext>
            </a:extLst>
          </p:cNvPr>
          <p:cNvGraphicFramePr>
            <a:graphicFrameLocks noGrp="1"/>
          </p:cNvGraphicFramePr>
          <p:nvPr>
            <p:extLst>
              <p:ext uri="{D42A27DB-BD31-4B8C-83A1-F6EECF244321}">
                <p14:modId xmlns:p14="http://schemas.microsoft.com/office/powerpoint/2010/main" val="789471590"/>
              </p:ext>
            </p:extLst>
          </p:nvPr>
        </p:nvGraphicFramePr>
        <p:xfrm>
          <a:off x="2378073" y="2124710"/>
          <a:ext cx="7442202" cy="1285240"/>
        </p:xfrm>
        <a:graphic>
          <a:graphicData uri="http://schemas.openxmlformats.org/drawingml/2006/table">
            <a:tbl>
              <a:tblPr firstRow="1" bandRow="1">
                <a:tableStyleId>{073A0DAA-6AF3-43AB-8588-CEC1D06C72B9}</a:tableStyleId>
              </a:tblPr>
              <a:tblGrid>
                <a:gridCol w="3721101">
                  <a:extLst>
                    <a:ext uri="{9D8B030D-6E8A-4147-A177-3AD203B41FA5}">
                      <a16:colId xmlns:a16="http://schemas.microsoft.com/office/drawing/2014/main" xmlns="" val="303979257"/>
                    </a:ext>
                  </a:extLst>
                </a:gridCol>
                <a:gridCol w="3721101">
                  <a:extLst>
                    <a:ext uri="{9D8B030D-6E8A-4147-A177-3AD203B41FA5}">
                      <a16:colId xmlns:a16="http://schemas.microsoft.com/office/drawing/2014/main" xmlns="" val="1408201484"/>
                    </a:ext>
                  </a:extLst>
                </a:gridCol>
              </a:tblGrid>
              <a:tr h="370840">
                <a:tc>
                  <a:txBody>
                    <a:bodyPr/>
                    <a:lstStyle/>
                    <a:p>
                      <a:pPr marL="0" indent="0">
                        <a:buNone/>
                      </a:pPr>
                      <a:r>
                        <a:rPr lang="en-AU" u="none"/>
                        <a:t>Core R&amp;D Activities</a:t>
                      </a:r>
                      <a:endParaRPr lang="en-AU" u="none" dirty="0"/>
                    </a:p>
                  </a:txBody>
                  <a:tcPr/>
                </a:tc>
                <a:tc>
                  <a:txBody>
                    <a:bodyPr/>
                    <a:lstStyle/>
                    <a:p>
                      <a:pPr marL="0" indent="0">
                        <a:buNone/>
                      </a:pPr>
                      <a:r>
                        <a:rPr lang="en-AU" u="none"/>
                        <a:t>Supporting R&amp;D Activities</a:t>
                      </a:r>
                      <a:endParaRPr lang="en-AU" u="none" dirty="0"/>
                    </a:p>
                  </a:txBody>
                  <a:tcPr/>
                </a:tc>
                <a:extLst>
                  <a:ext uri="{0D108BD9-81ED-4DB2-BD59-A6C34878D82A}">
                    <a16:rowId xmlns:a16="http://schemas.microsoft.com/office/drawing/2014/main" xmlns="" val="2897189960"/>
                  </a:ext>
                </a:extLst>
              </a:tr>
              <a:tr h="370840">
                <a:tc>
                  <a:txBody>
                    <a:bodyPr/>
                    <a:lstStyle/>
                    <a:p>
                      <a:pPr marL="285750" indent="-285750">
                        <a:buClr>
                          <a:srgbClr val="FFE600"/>
                        </a:buClr>
                        <a:buSzPct val="65000"/>
                        <a:buFont typeface="Arial" panose="020B0604020202020204" pitchFamily="34" charset="0"/>
                        <a:buChar char="►"/>
                      </a:pPr>
                      <a:r>
                        <a:rPr lang="en-AU">
                          <a:solidFill>
                            <a:schemeClr val="bg1"/>
                          </a:solidFill>
                        </a:rPr>
                        <a:t>New knowledge</a:t>
                      </a:r>
                    </a:p>
                    <a:p>
                      <a:pPr marL="285750" indent="-285750">
                        <a:buClr>
                          <a:srgbClr val="FFE600"/>
                        </a:buClr>
                        <a:buSzPct val="65000"/>
                        <a:buFont typeface="Arial" panose="020B0604020202020204" pitchFamily="34" charset="0"/>
                        <a:buChar char="►"/>
                      </a:pPr>
                      <a:r>
                        <a:rPr lang="en-AU">
                          <a:solidFill>
                            <a:schemeClr val="bg1"/>
                          </a:solidFill>
                        </a:rPr>
                        <a:t>Experimentation</a:t>
                      </a:r>
                    </a:p>
                    <a:p>
                      <a:pPr marL="285750" indent="-285750">
                        <a:buClr>
                          <a:srgbClr val="FFE600"/>
                        </a:buClr>
                        <a:buSzPct val="65000"/>
                        <a:buFont typeface="Arial" panose="020B0604020202020204" pitchFamily="34" charset="0"/>
                        <a:buChar char="►"/>
                      </a:pPr>
                      <a:r>
                        <a:rPr lang="en-AU">
                          <a:solidFill>
                            <a:schemeClr val="bg1"/>
                          </a:solidFill>
                        </a:rPr>
                        <a:t>Technical uncertainties</a:t>
                      </a:r>
                      <a:endParaRPr lang="en-AU" dirty="0">
                        <a:solidFill>
                          <a:schemeClr val="bg1"/>
                        </a:solidFill>
                      </a:endParaRPr>
                    </a:p>
                  </a:txBody>
                  <a:tcPr>
                    <a:noFill/>
                  </a:tcPr>
                </a:tc>
                <a:tc>
                  <a:txBody>
                    <a:bodyPr/>
                    <a:lstStyle/>
                    <a:p>
                      <a:pPr marL="285750" marR="0" lvl="0" indent="-285750" algn="l" defTabSz="914400" rtl="0" eaLnBrk="1" fontAlgn="auto" latinLnBrk="0" hangingPunct="1">
                        <a:lnSpc>
                          <a:spcPct val="100000"/>
                        </a:lnSpc>
                        <a:spcBef>
                          <a:spcPts val="0"/>
                        </a:spcBef>
                        <a:spcAft>
                          <a:spcPts val="0"/>
                        </a:spcAft>
                        <a:buClr>
                          <a:srgbClr val="FFE600"/>
                        </a:buClr>
                        <a:buSzPct val="65000"/>
                        <a:buFont typeface="Arial" panose="020B0604020202020204" pitchFamily="34" charset="0"/>
                        <a:buChar char="►"/>
                        <a:tabLst/>
                        <a:defRPr/>
                      </a:pPr>
                      <a:r>
                        <a:rPr lang="en-AU" sz="1800" kern="1200">
                          <a:solidFill>
                            <a:schemeClr val="bg1"/>
                          </a:solidFill>
                          <a:latin typeface="+mn-lt"/>
                          <a:ea typeface="+mn-ea"/>
                          <a:cs typeface="+mn-cs"/>
                        </a:rPr>
                        <a:t>Directly related to Core Activities</a:t>
                      </a:r>
                      <a:endParaRPr lang="en-AU" sz="1800" kern="1200" dirty="0">
                        <a:solidFill>
                          <a:schemeClr val="bg1"/>
                        </a:solidFill>
                        <a:latin typeface="+mn-lt"/>
                        <a:ea typeface="+mn-ea"/>
                        <a:cs typeface="+mn-cs"/>
                      </a:endParaRPr>
                    </a:p>
                  </a:txBody>
                  <a:tcPr>
                    <a:noFill/>
                  </a:tcPr>
                </a:tc>
                <a:extLst>
                  <a:ext uri="{0D108BD9-81ED-4DB2-BD59-A6C34878D82A}">
                    <a16:rowId xmlns:a16="http://schemas.microsoft.com/office/drawing/2014/main" xmlns="" val="1960493299"/>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F647E-56BD-4DD0-A596-476C53A50EC7}"/>
              </a:ext>
            </a:extLst>
          </p:cNvPr>
          <p:cNvSpPr>
            <a:spLocks noGrp="1"/>
          </p:cNvSpPr>
          <p:nvPr>
            <p:ph type="title"/>
          </p:nvPr>
        </p:nvSpPr>
        <p:spPr>
          <a:xfrm>
            <a:off x="609917" y="465673"/>
            <a:ext cx="10978515" cy="590400"/>
          </a:xfrm>
        </p:spPr>
        <p:txBody>
          <a:bodyPr/>
          <a:lstStyle/>
          <a:p>
            <a:r>
              <a:rPr lang="en-AU" sz="2900"/>
              <a:t>RDTI record keeping tips</a:t>
            </a:r>
            <a:endParaRPr lang="en-AU" sz="2900" dirty="0"/>
          </a:p>
        </p:txBody>
      </p:sp>
      <p:sp>
        <p:nvSpPr>
          <p:cNvPr id="3" name="Date Placeholder 2">
            <a:extLst>
              <a:ext uri="{FF2B5EF4-FFF2-40B4-BE49-F238E27FC236}">
                <a16:creationId xmlns:a16="http://schemas.microsoft.com/office/drawing/2014/main" xmlns="" id="{6BBD592B-24F8-4DC7-8FF9-7A3F2E6F6782}"/>
              </a:ext>
            </a:extLst>
          </p:cNvPr>
          <p:cNvSpPr>
            <a:spLocks noGrp="1"/>
          </p:cNvSpPr>
          <p:nvPr>
            <p:ph type="dt" sz="half" idx="10"/>
          </p:nvPr>
        </p:nvSpPr>
        <p:spPr/>
        <p:txBody>
          <a:bodyPr/>
          <a:lstStyle/>
          <a:p>
            <a:fld id="{97B14021-CB4E-4A4F-8709-D33FAB29C8FB}" type="datetime3">
              <a:rPr lang="en-AU" smtClean="0"/>
              <a:t>7 November, 2023</a:t>
            </a:fld>
            <a:endParaRPr lang="en-AU" dirty="0"/>
          </a:p>
        </p:txBody>
      </p:sp>
      <p:sp>
        <p:nvSpPr>
          <p:cNvPr id="5" name="Slide Number Placeholder 4">
            <a:extLst>
              <a:ext uri="{FF2B5EF4-FFF2-40B4-BE49-F238E27FC236}">
                <a16:creationId xmlns:a16="http://schemas.microsoft.com/office/drawing/2014/main" xmlns="" id="{957D0329-2158-452B-8A29-28220B4A9785}"/>
              </a:ext>
            </a:extLst>
          </p:cNvPr>
          <p:cNvSpPr>
            <a:spLocks noGrp="1"/>
          </p:cNvSpPr>
          <p:nvPr>
            <p:ph type="sldNum" sz="quarter" idx="12"/>
          </p:nvPr>
        </p:nvSpPr>
        <p:spPr/>
        <p:txBody>
          <a:bodyPr/>
          <a:lstStyle/>
          <a:p>
            <a:r>
              <a:rPr lang="en-AU"/>
              <a:t>Page </a:t>
            </a:r>
            <a:fld id="{F1BC30E3-FFE5-4B91-AA19-87A149EBB9EE}" type="slidenum">
              <a:rPr lang="en-AU" smtClean="0"/>
              <a:pPr/>
              <a:t>23</a:t>
            </a:fld>
            <a:endParaRPr lang="en-AU" dirty="0"/>
          </a:p>
        </p:txBody>
      </p:sp>
      <p:sp>
        <p:nvSpPr>
          <p:cNvPr id="6" name="Content Placeholder 5">
            <a:extLst>
              <a:ext uri="{FF2B5EF4-FFF2-40B4-BE49-F238E27FC236}">
                <a16:creationId xmlns:a16="http://schemas.microsoft.com/office/drawing/2014/main" xmlns="" id="{556D9167-92C8-447C-890F-965952ACA897}"/>
              </a:ext>
            </a:extLst>
          </p:cNvPr>
          <p:cNvSpPr>
            <a:spLocks noGrp="1"/>
          </p:cNvSpPr>
          <p:nvPr>
            <p:ph idx="1"/>
          </p:nvPr>
        </p:nvSpPr>
        <p:spPr>
          <a:xfrm>
            <a:off x="609919" y="1137920"/>
            <a:ext cx="8286432" cy="4947920"/>
          </a:xfrm>
        </p:spPr>
        <p:txBody>
          <a:bodyPr/>
          <a:lstStyle/>
          <a:p>
            <a:pPr marL="285750" indent="-285750">
              <a:spcAft>
                <a:spcPts val="600"/>
              </a:spcAft>
            </a:pPr>
            <a:r>
              <a:rPr lang="en-AU"/>
              <a:t>Planning: Identify core &amp; supporting activities upfront</a:t>
            </a:r>
          </a:p>
          <a:p>
            <a:pPr marL="285750" indent="-285750">
              <a:spcAft>
                <a:spcPts val="600"/>
              </a:spcAft>
            </a:pPr>
            <a:r>
              <a:rPr lang="en-AU"/>
              <a:t>Prospective and retrospective analysis and documentation</a:t>
            </a:r>
          </a:p>
          <a:p>
            <a:pPr marL="623888" lvl="1" indent="-333375">
              <a:spcAft>
                <a:spcPts val="600"/>
              </a:spcAft>
            </a:pPr>
            <a:r>
              <a:rPr lang="en-AU" i="1">
                <a:solidFill>
                  <a:schemeClr val="tx2"/>
                </a:solidFill>
              </a:rPr>
              <a:t>Prospective</a:t>
            </a:r>
            <a:r>
              <a:rPr lang="en-AU">
                <a:solidFill>
                  <a:srgbClr val="FFE600"/>
                </a:solidFill>
              </a:rPr>
              <a:t>:</a:t>
            </a:r>
            <a:r>
              <a:rPr lang="en-AU"/>
              <a:t> At commencement, document desired new knowledge; hypothesis to be tested in experiments; and background research processes</a:t>
            </a:r>
          </a:p>
          <a:p>
            <a:pPr marL="623888" lvl="1" indent="-333375">
              <a:spcAft>
                <a:spcPts val="600"/>
              </a:spcAft>
            </a:pPr>
            <a:r>
              <a:rPr lang="en-AU" i="1">
                <a:solidFill>
                  <a:schemeClr val="tx2"/>
                </a:solidFill>
              </a:rPr>
              <a:t>Retrospective</a:t>
            </a:r>
            <a:r>
              <a:rPr lang="en-AU">
                <a:solidFill>
                  <a:srgbClr val="FFE600"/>
                </a:solidFill>
              </a:rPr>
              <a:t>:</a:t>
            </a:r>
            <a:r>
              <a:rPr lang="en-AU"/>
              <a:t> Document the experiment, observation and evaluation and logical conclusions</a:t>
            </a:r>
          </a:p>
          <a:p>
            <a:pPr marL="285750" indent="-285750">
              <a:spcAft>
                <a:spcPts val="600"/>
              </a:spcAft>
            </a:pPr>
            <a:r>
              <a:rPr lang="en-AU"/>
              <a:t>Collate formal and informal evidence in real time</a:t>
            </a:r>
          </a:p>
          <a:p>
            <a:pPr marL="623888" lvl="1" indent="-333375">
              <a:spcAft>
                <a:spcPts val="600"/>
              </a:spcAft>
            </a:pPr>
            <a:r>
              <a:rPr lang="en-AU"/>
              <a:t>Informal records still need to provide clear evidence of R&amp;D activity eligibility</a:t>
            </a:r>
          </a:p>
          <a:p>
            <a:pPr marL="623888" lvl="1" indent="-333375">
              <a:spcAft>
                <a:spcPts val="600"/>
              </a:spcAft>
            </a:pPr>
            <a:r>
              <a:rPr lang="en-AU"/>
              <a:t>Good evidence of purpose is likely to be recorded before or around the time you conducted the activities</a:t>
            </a:r>
          </a:p>
          <a:p>
            <a:pPr marL="0" indent="0">
              <a:buNone/>
            </a:pPr>
            <a:endParaRPr lang="en-AU" dirty="0"/>
          </a:p>
        </p:txBody>
      </p:sp>
      <p:grpSp>
        <p:nvGrpSpPr>
          <p:cNvPr id="17" name="Group 16">
            <a:extLst>
              <a:ext uri="{FF2B5EF4-FFF2-40B4-BE49-F238E27FC236}">
                <a16:creationId xmlns:a16="http://schemas.microsoft.com/office/drawing/2014/main" xmlns="" id="{59E4275E-2709-4C17-824A-7C9D7CE5D025}"/>
              </a:ext>
            </a:extLst>
          </p:cNvPr>
          <p:cNvGrpSpPr/>
          <p:nvPr/>
        </p:nvGrpSpPr>
        <p:grpSpPr>
          <a:xfrm>
            <a:off x="9190695" y="0"/>
            <a:ext cx="3007655" cy="6854428"/>
            <a:chOff x="6136346" y="3572"/>
            <a:chExt cx="3007655" cy="6854428"/>
          </a:xfrm>
        </p:grpSpPr>
        <p:pic>
          <p:nvPicPr>
            <p:cNvPr id="14" name="Picture 13">
              <a:extLst>
                <a:ext uri="{FF2B5EF4-FFF2-40B4-BE49-F238E27FC236}">
                  <a16:creationId xmlns:a16="http://schemas.microsoft.com/office/drawing/2014/main" xmlns="" id="{750F0FD8-7BF7-45D7-ACD1-A3A86B2780FB}"/>
                </a:ext>
              </a:extLst>
            </p:cNvPr>
            <p:cNvPicPr>
              <a:picLocks noChangeAspect="1"/>
            </p:cNvPicPr>
            <p:nvPr/>
          </p:nvPicPr>
          <p:blipFill rotWithShape="1">
            <a:blip r:embed="rId2">
              <a:extLst>
                <a:ext uri="{28A0092B-C50C-407E-A947-70E740481C1C}">
                  <a14:useLocalDpi xmlns:a14="http://schemas.microsoft.com/office/drawing/2010/main" val="0"/>
                </a:ext>
              </a:extLst>
            </a:blip>
            <a:srcRect l="43750" r="23358"/>
            <a:stretch/>
          </p:blipFill>
          <p:spPr>
            <a:xfrm>
              <a:off x="6136346" y="3572"/>
              <a:ext cx="3007653" cy="6850856"/>
            </a:xfrm>
            <a:prstGeom prst="rect">
              <a:avLst/>
            </a:prstGeom>
          </p:spPr>
        </p:pic>
        <p:sp>
          <p:nvSpPr>
            <p:cNvPr id="15" name="Rectangle 14">
              <a:extLst>
                <a:ext uri="{FF2B5EF4-FFF2-40B4-BE49-F238E27FC236}">
                  <a16:creationId xmlns:a16="http://schemas.microsoft.com/office/drawing/2014/main" xmlns="" id="{16C8469E-8AC5-4CF7-B414-EA123257E160}"/>
                </a:ext>
              </a:extLst>
            </p:cNvPr>
            <p:cNvSpPr/>
            <p:nvPr/>
          </p:nvSpPr>
          <p:spPr>
            <a:xfrm>
              <a:off x="6136347" y="4114800"/>
              <a:ext cx="3007654" cy="2743200"/>
            </a:xfrm>
            <a:prstGeom prst="rect">
              <a:avLst/>
            </a:prstGeom>
            <a:gradFill>
              <a:gsLst>
                <a:gs pos="0">
                  <a:schemeClr val="tx1">
                    <a:alpha val="0"/>
                  </a:schemeClr>
                </a:gs>
                <a:gs pos="100000">
                  <a:schemeClr val="tx1">
                    <a:alpha val="92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pic>
          <p:nvPicPr>
            <p:cNvPr id="16" name="Picture 15">
              <a:extLst>
                <a:ext uri="{FF2B5EF4-FFF2-40B4-BE49-F238E27FC236}">
                  <a16:creationId xmlns:a16="http://schemas.microsoft.com/office/drawing/2014/main" xmlns="" id="{0F5325CA-7FFC-4F79-A01E-CDE303A77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grpSp>
    </p:spTree>
    <p:extLst>
      <p:ext uri="{BB962C8B-B14F-4D97-AF65-F5344CB8AC3E}">
        <p14:creationId xmlns:p14="http://schemas.microsoft.com/office/powerpoint/2010/main" val="600181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ustralian agricultural trade and the COVID-19 pandemic - DAFF">
            <a:extLst>
              <a:ext uri="{FF2B5EF4-FFF2-40B4-BE49-F238E27FC236}">
                <a16:creationId xmlns:a16="http://schemas.microsoft.com/office/drawing/2014/main" xmlns="" id="{51555907-69AB-64F5-7C0F-2957A26D4CAC}"/>
              </a:ext>
            </a:extLst>
          </p:cNvPr>
          <p:cNvPicPr>
            <a:picLocks noChangeAspect="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 y="-438226"/>
            <a:ext cx="12198349" cy="7296226"/>
          </a:xfrm>
          <a:prstGeom prst="rect">
            <a:avLst/>
          </a:prstGeom>
          <a:noFill/>
          <a:ln>
            <a:noFill/>
          </a:ln>
        </p:spPr>
      </p:pic>
      <p:sp>
        <p:nvSpPr>
          <p:cNvPr id="13" name="Rectangle 12">
            <a:extLst>
              <a:ext uri="{FF2B5EF4-FFF2-40B4-BE49-F238E27FC236}">
                <a16:creationId xmlns:a16="http://schemas.microsoft.com/office/drawing/2014/main" xmlns="" id="{62AB4467-502F-42C7-F7C8-8FD8201B2F63}"/>
              </a:ext>
            </a:extLst>
          </p:cNvPr>
          <p:cNvSpPr/>
          <p:nvPr/>
        </p:nvSpPr>
        <p:spPr>
          <a:xfrm>
            <a:off x="0" y="-438227"/>
            <a:ext cx="12198349" cy="7296227"/>
          </a:xfrm>
          <a:prstGeom prst="rect">
            <a:avLst/>
          </a:pr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49" dirty="0"/>
          </a:p>
        </p:txBody>
      </p:sp>
      <p:sp>
        <p:nvSpPr>
          <p:cNvPr id="11" name="Freeform 6">
            <a:extLst>
              <a:ext uri="{FF2B5EF4-FFF2-40B4-BE49-F238E27FC236}">
                <a16:creationId xmlns:a16="http://schemas.microsoft.com/office/drawing/2014/main" xmlns="" id="{E6835EDE-E064-587F-8FD6-11B41125ECA8}"/>
              </a:ext>
            </a:extLst>
          </p:cNvPr>
          <p:cNvSpPr>
            <a:spLocks/>
          </p:cNvSpPr>
          <p:nvPr/>
        </p:nvSpPr>
        <p:spPr bwMode="gray">
          <a:xfrm>
            <a:off x="1" y="-438226"/>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AU" dirty="0">
              <a:solidFill>
                <a:schemeClr val="bg1"/>
              </a:solidFill>
            </a:endParaRPr>
          </a:p>
        </p:txBody>
      </p:sp>
      <p:sp>
        <p:nvSpPr>
          <p:cNvPr id="3" name="Date Placeholder 2">
            <a:extLst>
              <a:ext uri="{FF2B5EF4-FFF2-40B4-BE49-F238E27FC236}">
                <a16:creationId xmlns:a16="http://schemas.microsoft.com/office/drawing/2014/main" xmlns="" id="{F46FD8D9-8966-9A0C-7174-544AE08F8421}"/>
              </a:ext>
            </a:extLst>
          </p:cNvPr>
          <p:cNvSpPr>
            <a:spLocks noGrp="1"/>
          </p:cNvSpPr>
          <p:nvPr>
            <p:ph type="dt" sz="half" idx="10"/>
          </p:nvPr>
        </p:nvSpPr>
        <p:spPr/>
        <p:txBody>
          <a:bodyPr/>
          <a:lstStyle/>
          <a:p>
            <a:fld id="{7EDC6652-D330-42A9-B2DB-FD7DBFE6E7CE}" type="datetime3">
              <a:rPr lang="en-AU" smtClean="0"/>
              <a:t>7 November, 2023</a:t>
            </a:fld>
            <a:endParaRPr lang="en-AU" dirty="0"/>
          </a:p>
        </p:txBody>
      </p:sp>
      <p:sp>
        <p:nvSpPr>
          <p:cNvPr id="5" name="Slide Number Placeholder 4">
            <a:extLst>
              <a:ext uri="{FF2B5EF4-FFF2-40B4-BE49-F238E27FC236}">
                <a16:creationId xmlns:a16="http://schemas.microsoft.com/office/drawing/2014/main" xmlns="" id="{5F026D3C-1A61-357A-C7FD-757C2A3D1AAA}"/>
              </a:ext>
            </a:extLst>
          </p:cNvPr>
          <p:cNvSpPr>
            <a:spLocks noGrp="1"/>
          </p:cNvSpPr>
          <p:nvPr>
            <p:ph type="sldNum" sz="quarter" idx="12"/>
          </p:nvPr>
        </p:nvSpPr>
        <p:spPr/>
        <p:txBody>
          <a:bodyPr/>
          <a:lstStyle/>
          <a:p>
            <a:r>
              <a:rPr lang="en-AU"/>
              <a:t>Page </a:t>
            </a:r>
            <a:fld id="{F1BC30E3-FFE5-4B91-AA19-87A149EBB9EE}" type="slidenum">
              <a:rPr lang="en-AU" smtClean="0"/>
              <a:pPr/>
              <a:t>24</a:t>
            </a:fld>
            <a:endParaRPr lang="en-AU" dirty="0"/>
          </a:p>
        </p:txBody>
      </p:sp>
      <p:grpSp>
        <p:nvGrpSpPr>
          <p:cNvPr id="2" name="Group 4">
            <a:extLst>
              <a:ext uri="{FF2B5EF4-FFF2-40B4-BE49-F238E27FC236}">
                <a16:creationId xmlns:a16="http://schemas.microsoft.com/office/drawing/2014/main" xmlns="" id="{50752B5A-8F68-7D08-2548-4320C8635D7F}"/>
              </a:ext>
            </a:extLst>
          </p:cNvPr>
          <p:cNvGrpSpPr>
            <a:grpSpLocks noChangeAspect="1"/>
          </p:cNvGrpSpPr>
          <p:nvPr/>
        </p:nvGrpSpPr>
        <p:grpSpPr bwMode="auto">
          <a:xfrm>
            <a:off x="11287125" y="6356350"/>
            <a:ext cx="303213" cy="311150"/>
            <a:chOff x="7110" y="4004"/>
            <a:chExt cx="191" cy="196"/>
          </a:xfrm>
        </p:grpSpPr>
        <p:sp>
          <p:nvSpPr>
            <p:cNvPr id="4" name="Freeform 5">
              <a:extLst>
                <a:ext uri="{FF2B5EF4-FFF2-40B4-BE49-F238E27FC236}">
                  <a16:creationId xmlns:a16="http://schemas.microsoft.com/office/drawing/2014/main" xmlns="" id="{C7ECB306-4A50-A845-53D4-4485D1677A7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8" name="Freeform 6">
              <a:extLst>
                <a:ext uri="{FF2B5EF4-FFF2-40B4-BE49-F238E27FC236}">
                  <a16:creationId xmlns:a16="http://schemas.microsoft.com/office/drawing/2014/main" xmlns="" id="{1ECAB044-93D4-7FA1-69E9-0DAC7212B637}"/>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0" name="Freeform 7">
              <a:extLst>
                <a:ext uri="{FF2B5EF4-FFF2-40B4-BE49-F238E27FC236}">
                  <a16:creationId xmlns:a16="http://schemas.microsoft.com/office/drawing/2014/main" xmlns="" id="{FD46FFF9-F886-B374-AA13-8652C8B60675}"/>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
        <p:nvSpPr>
          <p:cNvPr id="12" name="Rectangle 11">
            <a:extLst>
              <a:ext uri="{FF2B5EF4-FFF2-40B4-BE49-F238E27FC236}">
                <a16:creationId xmlns:a16="http://schemas.microsoft.com/office/drawing/2014/main" xmlns="" id="{7B93B9A9-DB1D-3316-6256-FBBDA3A2F2A8}"/>
              </a:ext>
            </a:extLst>
          </p:cNvPr>
          <p:cNvSpPr/>
          <p:nvPr/>
        </p:nvSpPr>
        <p:spPr>
          <a:xfrm>
            <a:off x="617221" y="613401"/>
            <a:ext cx="4075176" cy="646331"/>
          </a:xfrm>
          <a:prstGeom prst="rect">
            <a:avLst/>
          </a:prstGeom>
        </p:spPr>
        <p:txBody>
          <a:bodyPr wrap="square">
            <a:spAutoFit/>
          </a:bodyPr>
          <a:lstStyle/>
          <a:p>
            <a:pPr>
              <a:defRPr/>
            </a:pPr>
            <a:r>
              <a:rPr lang="en-AU" sz="3600" b="1" kern="0" dirty="0">
                <a:solidFill>
                  <a:srgbClr val="000000"/>
                </a:solidFill>
                <a:latin typeface="EYInterstate Light" panose="02000506000000020004" pitchFamily="2" charset="0"/>
              </a:rPr>
              <a:t>Conclusion</a:t>
            </a:r>
          </a:p>
        </p:txBody>
      </p:sp>
      <p:sp>
        <p:nvSpPr>
          <p:cNvPr id="14" name="Footer Placeholder 4">
            <a:extLst>
              <a:ext uri="{FF2B5EF4-FFF2-40B4-BE49-F238E27FC236}">
                <a16:creationId xmlns:a16="http://schemas.microsoft.com/office/drawing/2014/main" xmlns="" id="{112B126D-C9B6-0D66-6FEB-D4FF3399E25C}"/>
              </a:ext>
            </a:extLst>
          </p:cNvPr>
          <p:cNvSpPr>
            <a:spLocks noGrp="1"/>
          </p:cNvSpPr>
          <p:nvPr/>
        </p:nvSpPr>
        <p:spPr>
          <a:xfrm>
            <a:off x="617221" y="6613200"/>
            <a:ext cx="7192670" cy="19800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dirty="0">
                <a:solidFill>
                  <a:schemeClr val="bg1"/>
                </a:solidFill>
              </a:rPr>
              <a:t>Copyright © 2023 Ernst &amp; Young Australia. All Rights Reserved. Liability limited by a scheme approved under Professional Standards Legislation</a:t>
            </a:r>
          </a:p>
        </p:txBody>
      </p:sp>
    </p:spTree>
    <p:extLst>
      <p:ext uri="{BB962C8B-B14F-4D97-AF65-F5344CB8AC3E}">
        <p14:creationId xmlns:p14="http://schemas.microsoft.com/office/powerpoint/2010/main" val="2994445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60FD56-7C1E-4B1A-9A76-BBB95BA79981}"/>
              </a:ext>
            </a:extLst>
          </p:cNvPr>
          <p:cNvSpPr>
            <a:spLocks noGrp="1"/>
          </p:cNvSpPr>
          <p:nvPr>
            <p:ph type="title"/>
          </p:nvPr>
        </p:nvSpPr>
        <p:spPr>
          <a:xfrm>
            <a:off x="609918" y="472616"/>
            <a:ext cx="10978515" cy="590400"/>
          </a:xfrm>
        </p:spPr>
        <p:txBody>
          <a:bodyPr/>
          <a:lstStyle/>
          <a:p>
            <a:r>
              <a:rPr lang="en-AU" sz="2900" dirty="0"/>
              <a:t>Conclusion</a:t>
            </a:r>
          </a:p>
        </p:txBody>
      </p:sp>
      <p:sp>
        <p:nvSpPr>
          <p:cNvPr id="3" name="Date Placeholder 2">
            <a:extLst>
              <a:ext uri="{FF2B5EF4-FFF2-40B4-BE49-F238E27FC236}">
                <a16:creationId xmlns:a16="http://schemas.microsoft.com/office/drawing/2014/main" xmlns="" id="{3630B726-00C8-40DB-96FB-B76C66C3ADE6}"/>
              </a:ext>
            </a:extLst>
          </p:cNvPr>
          <p:cNvSpPr>
            <a:spLocks noGrp="1"/>
          </p:cNvSpPr>
          <p:nvPr>
            <p:ph type="dt" sz="half" idx="10"/>
          </p:nvPr>
        </p:nvSpPr>
        <p:spPr/>
        <p:txBody>
          <a:bodyPr/>
          <a:lstStyle/>
          <a:p>
            <a:fld id="{97B14021-CB4E-4A4F-8709-D33FAB29C8FB}" type="datetime3">
              <a:rPr lang="en-AU" smtClean="0"/>
              <a:t>7 November, 2023</a:t>
            </a:fld>
            <a:endParaRPr lang="en-AU" dirty="0"/>
          </a:p>
        </p:txBody>
      </p:sp>
      <p:sp>
        <p:nvSpPr>
          <p:cNvPr id="5" name="Slide Number Placeholder 4">
            <a:extLst>
              <a:ext uri="{FF2B5EF4-FFF2-40B4-BE49-F238E27FC236}">
                <a16:creationId xmlns:a16="http://schemas.microsoft.com/office/drawing/2014/main" xmlns="" id="{E75FD2B1-3D80-4A7E-A1E8-9A96EA254AB9}"/>
              </a:ext>
            </a:extLst>
          </p:cNvPr>
          <p:cNvSpPr>
            <a:spLocks noGrp="1"/>
          </p:cNvSpPr>
          <p:nvPr>
            <p:ph type="sldNum" sz="quarter" idx="12"/>
          </p:nvPr>
        </p:nvSpPr>
        <p:spPr/>
        <p:txBody>
          <a:bodyPr/>
          <a:lstStyle/>
          <a:p>
            <a:r>
              <a:rPr lang="en-AU"/>
              <a:t>Page </a:t>
            </a:r>
            <a:fld id="{F1BC30E3-FFE5-4B91-AA19-87A149EBB9EE}" type="slidenum">
              <a:rPr lang="en-AU" smtClean="0"/>
              <a:pPr/>
              <a:t>25</a:t>
            </a:fld>
            <a:endParaRPr lang="en-AU" dirty="0"/>
          </a:p>
        </p:txBody>
      </p:sp>
      <p:sp>
        <p:nvSpPr>
          <p:cNvPr id="6" name="Content Placeholder 5">
            <a:extLst>
              <a:ext uri="{FF2B5EF4-FFF2-40B4-BE49-F238E27FC236}">
                <a16:creationId xmlns:a16="http://schemas.microsoft.com/office/drawing/2014/main" xmlns="" id="{BE499F5B-EE0F-4DA4-B455-9F033A21BB4F}"/>
              </a:ext>
            </a:extLst>
          </p:cNvPr>
          <p:cNvSpPr>
            <a:spLocks noGrp="1"/>
          </p:cNvSpPr>
          <p:nvPr>
            <p:ph idx="1"/>
          </p:nvPr>
        </p:nvSpPr>
        <p:spPr>
          <a:xfrm>
            <a:off x="609918" y="1137920"/>
            <a:ext cx="8304367" cy="4508381"/>
          </a:xfrm>
        </p:spPr>
        <p:txBody>
          <a:bodyPr/>
          <a:lstStyle/>
          <a:p>
            <a:pPr marL="285750" indent="-285750"/>
            <a:r>
              <a:rPr lang="en-AU"/>
              <a:t>Preparedness when accessing grant funding is critical for success</a:t>
            </a:r>
          </a:p>
          <a:p>
            <a:pPr marL="285750" indent="-285750"/>
            <a:r>
              <a:rPr lang="en-AU"/>
              <a:t>Regular monitoring of the government incentive landscape will help proactively access grant opportunities</a:t>
            </a:r>
          </a:p>
          <a:p>
            <a:pPr marL="285750" indent="-285750"/>
            <a:r>
              <a:rPr lang="en-AU"/>
              <a:t>Finding ways to improve documentation and record keeping to align with potential funding applications will help save time</a:t>
            </a:r>
          </a:p>
          <a:p>
            <a:pPr marL="285750" indent="-285750"/>
            <a:r>
              <a:rPr lang="en-AU"/>
              <a:t>Keep an eye out for other types of government incentives such as the research and development tax incentive scheme</a:t>
            </a:r>
          </a:p>
          <a:p>
            <a:pPr marL="0" indent="0">
              <a:buNone/>
            </a:pPr>
            <a:endParaRPr lang="en-AU" dirty="0"/>
          </a:p>
          <a:p>
            <a:pPr marL="0" indent="0">
              <a:buNone/>
            </a:pPr>
            <a:r>
              <a:rPr lang="en-AU" dirty="0"/>
              <a:t>EY’s government incentives team is here to help you on your growth and innovation journey.</a:t>
            </a:r>
          </a:p>
          <a:p>
            <a:pPr marL="0" indent="0">
              <a:buNone/>
            </a:pPr>
            <a:endParaRPr lang="en-AU" dirty="0"/>
          </a:p>
        </p:txBody>
      </p:sp>
      <p:pic>
        <p:nvPicPr>
          <p:cNvPr id="7" name="Picture 6">
            <a:extLst>
              <a:ext uri="{FF2B5EF4-FFF2-40B4-BE49-F238E27FC236}">
                <a16:creationId xmlns:a16="http://schemas.microsoft.com/office/drawing/2014/main" xmlns="" id="{90DE87F0-4F54-4BE1-889C-85343B893C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5018"/>
          <a:stretch/>
        </p:blipFill>
        <p:spPr>
          <a:xfrm>
            <a:off x="9193137" y="0"/>
            <a:ext cx="3007653" cy="6858000"/>
          </a:xfrm>
          <a:prstGeom prst="rect">
            <a:avLst/>
          </a:prstGeom>
        </p:spPr>
      </p:pic>
      <p:pic>
        <p:nvPicPr>
          <p:cNvPr id="8" name="Picture 7">
            <a:extLst>
              <a:ext uri="{FF2B5EF4-FFF2-40B4-BE49-F238E27FC236}">
                <a16:creationId xmlns:a16="http://schemas.microsoft.com/office/drawing/2014/main" xmlns="" id="{5D091BE6-A197-4E92-B70C-C87279AD8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1254" y="6327648"/>
            <a:ext cx="402504" cy="411480"/>
          </a:xfrm>
          <a:prstGeom prst="rect">
            <a:avLst/>
          </a:prstGeom>
        </p:spPr>
      </p:pic>
      <p:sp>
        <p:nvSpPr>
          <p:cNvPr id="9" name="Rectangle 8">
            <a:extLst>
              <a:ext uri="{FF2B5EF4-FFF2-40B4-BE49-F238E27FC236}">
                <a16:creationId xmlns:a16="http://schemas.microsoft.com/office/drawing/2014/main" xmlns="" id="{8632D719-E685-4CC4-8B77-D8F5111CD5B0}"/>
              </a:ext>
            </a:extLst>
          </p:cNvPr>
          <p:cNvSpPr/>
          <p:nvPr/>
        </p:nvSpPr>
        <p:spPr>
          <a:xfrm>
            <a:off x="526443" y="4772716"/>
            <a:ext cx="3087640" cy="400110"/>
          </a:xfrm>
          <a:prstGeom prst="rect">
            <a:avLst/>
          </a:prstGeom>
        </p:spPr>
        <p:txBody>
          <a:bodyPr wrap="none">
            <a:spAutoFit/>
          </a:bodyPr>
          <a:lstStyle/>
          <a:p>
            <a:pPr lvl="0" defTabSz="755934">
              <a:defRPr/>
            </a:pPr>
            <a:r>
              <a:rPr lang="en-AU" sz="2000">
                <a:solidFill>
                  <a:schemeClr val="bg1"/>
                </a:solidFill>
                <a:latin typeface="EYInterstate Light" panose="02000506000000020004" pitchFamily="2" charset="0"/>
              </a:rPr>
              <a:t>Questions and discussion</a:t>
            </a:r>
            <a:endParaRPr lang="en-AU" sz="2000" dirty="0">
              <a:solidFill>
                <a:schemeClr val="bg1"/>
              </a:solidFill>
              <a:latin typeface="EYInterstate Light" panose="02000506000000020004" pitchFamily="2" charset="0"/>
            </a:endParaRPr>
          </a:p>
        </p:txBody>
      </p:sp>
    </p:spTree>
    <p:extLst>
      <p:ext uri="{BB962C8B-B14F-4D97-AF65-F5344CB8AC3E}">
        <p14:creationId xmlns:p14="http://schemas.microsoft.com/office/powerpoint/2010/main" val="2037137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FE564FF-3F17-44CC-89C1-734FFBBC2F42}"/>
              </a:ext>
            </a:extLst>
          </p:cNvPr>
          <p:cNvSpPr txBox="1">
            <a:spLocks/>
          </p:cNvSpPr>
          <p:nvPr/>
        </p:nvSpPr>
        <p:spPr>
          <a:xfrm>
            <a:off x="481959" y="563952"/>
            <a:ext cx="3205138" cy="2660728"/>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AU" sz="1200" b="1" i="0" u="none" strike="noStrike" kern="0" cap="none" spc="0" normalizeH="0" baseline="0" noProof="0">
                <a:ln>
                  <a:noFill/>
                </a:ln>
                <a:solidFill>
                  <a:srgbClr val="FFE600"/>
                </a:solidFill>
                <a:effectLst/>
                <a:uLnTx/>
                <a:uFillTx/>
                <a:latin typeface="EYInterstate" panose="02000503020000020004" pitchFamily="2" charset="0"/>
              </a:rPr>
              <a:t>EY </a:t>
            </a:r>
            <a:r>
              <a:rPr kumimoji="0" lang="en-AU" sz="1200" b="0" i="0" u="none" strike="noStrike" kern="0" cap="none" spc="0" normalizeH="0" baseline="0" noProof="0">
                <a:ln>
                  <a:noFill/>
                </a:ln>
                <a:solidFill>
                  <a:srgbClr val="FFE600"/>
                </a:solidFill>
                <a:effectLst/>
                <a:uLnTx/>
                <a:uFillTx/>
                <a:latin typeface="EYInterstate" panose="02000503020000020004" pitchFamily="2" charset="0"/>
                <a:cs typeface="Arial"/>
              </a:rPr>
              <a:t>| </a:t>
            </a:r>
            <a:r>
              <a:rPr lang="en-AU" sz="1200" kern="0">
                <a:solidFill>
                  <a:srgbClr val="FFE600"/>
                </a:solidFill>
                <a:latin typeface="EYInterstate" panose="02000503020000020004" pitchFamily="2" charset="0"/>
                <a:cs typeface="Arial"/>
              </a:rPr>
              <a:t>Building </a:t>
            </a:r>
            <a:r>
              <a:rPr lang="en-AU" sz="1200" kern="0" dirty="0">
                <a:solidFill>
                  <a:srgbClr val="FFE600"/>
                </a:solidFill>
                <a:latin typeface="EYInterstate" panose="02000503020000020004" pitchFamily="2" charset="0"/>
                <a:cs typeface="Arial"/>
              </a:rPr>
              <a:t>a better working world</a:t>
            </a:r>
            <a:endParaRPr kumimoji="0" lang="en-AU"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AU" sz="1100" b="0" i="0" u="none" strike="noStrike" kern="0" cap="none" spc="0" normalizeH="0" baseline="0" noProof="0">
              <a:ln>
                <a:noFill/>
              </a:ln>
              <a:solidFill>
                <a:srgbClr val="FFFFFF"/>
              </a:solidFill>
              <a:effectLst/>
              <a:uLnTx/>
              <a:uFillTx/>
              <a:latin typeface="EYInterstate" panose="02000503020000020004" pitchFamily="2" charset="0"/>
              <a:cs typeface="Arial"/>
            </a:endParaRPr>
          </a:p>
          <a:p>
            <a:pPr lvl="0">
              <a:buClr>
                <a:srgbClr val="FFD200"/>
              </a:buClr>
              <a:buSzPct val="70000"/>
              <a:defRPr/>
            </a:pPr>
            <a:r>
              <a:rPr lang="en-AU" sz="1100" kern="0">
                <a:solidFill>
                  <a:srgbClr val="FFFFFF"/>
                </a:solidFill>
                <a:latin typeface="EYInterstate" panose="02000503020000020004" pitchFamily="2" charset="0"/>
              </a:rPr>
              <a:t>EY </a:t>
            </a:r>
            <a:r>
              <a:rPr lang="en-AU" sz="1100" kern="0" dirty="0">
                <a:solidFill>
                  <a:srgbClr val="FFFFFF"/>
                </a:solidFill>
                <a:latin typeface="EYInterstate" panose="02000503020000020004" pitchFamily="2" charset="0"/>
              </a:rPr>
              <a:t>exists to build a better working world, helping to create long-term value for clients, people and society and build trust in the capital markets. </a:t>
            </a:r>
          </a:p>
          <a:p>
            <a:pPr lvl="0">
              <a:buClr>
                <a:srgbClr val="FFD200"/>
              </a:buClr>
              <a:buSzPct val="70000"/>
              <a:defRPr/>
            </a:pPr>
            <a:endParaRPr lang="en-AU" sz="1100" kern="0" dirty="0">
              <a:solidFill>
                <a:srgbClr val="FFFFFF"/>
              </a:solidFill>
              <a:latin typeface="EYInterstate" panose="02000503020000020004" pitchFamily="2" charset="0"/>
            </a:endParaRPr>
          </a:p>
          <a:p>
            <a:pPr lvl="0">
              <a:buClr>
                <a:srgbClr val="FFD200"/>
              </a:buClr>
              <a:buSzPct val="70000"/>
              <a:defRPr/>
            </a:pPr>
            <a:r>
              <a:rPr lang="en-AU" sz="1100" kern="0" dirty="0">
                <a:solidFill>
                  <a:srgbClr val="FFFFFF"/>
                </a:solidFill>
                <a:latin typeface="EYInterstate" panose="02000503020000020004" pitchFamily="2" charset="0"/>
              </a:rPr>
              <a:t>Enabled by data and technology, diverse EY teams in over 150 countries provide trust through assurance and help clients grow, transform and operate. </a:t>
            </a:r>
          </a:p>
          <a:p>
            <a:pPr lvl="0">
              <a:buClr>
                <a:srgbClr val="FFD200"/>
              </a:buClr>
              <a:buSzPct val="70000"/>
              <a:defRPr/>
            </a:pPr>
            <a:endParaRPr lang="en-AU" sz="1100" kern="0" dirty="0">
              <a:solidFill>
                <a:srgbClr val="FFFFFF"/>
              </a:solidFill>
              <a:latin typeface="EYInterstate" panose="02000503020000020004" pitchFamily="2" charset="0"/>
            </a:endParaRPr>
          </a:p>
          <a:p>
            <a:pPr lvl="0">
              <a:buClr>
                <a:srgbClr val="FFD200"/>
              </a:buClr>
              <a:buSzPct val="70000"/>
              <a:defRPr/>
            </a:pPr>
            <a:r>
              <a:rPr lang="en-AU" sz="1100" kern="0" dirty="0">
                <a:solidFill>
                  <a:srgbClr val="FFFFFF"/>
                </a:solidFill>
                <a:latin typeface="EYInterstate" panose="02000503020000020004" pitchFamily="2" charset="0"/>
              </a:rPr>
              <a:t>Working across assurance, consulting, law, strategy, tax and transactions, EY teams ask better questions to find new answers for the complex issues facing our world today.</a:t>
            </a:r>
          </a:p>
        </p:txBody>
      </p:sp>
      <p:sp>
        <p:nvSpPr>
          <p:cNvPr id="7" name="TextBox 6">
            <a:extLst>
              <a:ext uri="{FF2B5EF4-FFF2-40B4-BE49-F238E27FC236}">
                <a16:creationId xmlns:a16="http://schemas.microsoft.com/office/drawing/2014/main" xmlns="" id="{985D94C0-48D5-42FE-B0BF-A50B4508AF08}"/>
              </a:ext>
            </a:extLst>
          </p:cNvPr>
          <p:cNvSpPr txBox="1">
            <a:spLocks/>
          </p:cNvSpPr>
          <p:nvPr/>
        </p:nvSpPr>
        <p:spPr>
          <a:xfrm>
            <a:off x="8406581" y="563952"/>
            <a:ext cx="3309810" cy="4315027"/>
          </a:xfrm>
          <a:prstGeom prst="rect">
            <a:avLst/>
          </a:prstGeom>
          <a:noFill/>
        </p:spPr>
        <p:txBody>
          <a:bodyPr wrap="square" lIns="0" tIns="36576" rIns="0" bIns="0" rtlCol="0" anchor="t">
            <a:spAutoFit/>
          </a:bodyPr>
          <a:lstStyle/>
          <a:p>
            <a:pPr lvl="0">
              <a:buClr>
                <a:srgbClr val="FFD200"/>
              </a:buClr>
              <a:buSzPct val="70000"/>
              <a:defRPr/>
            </a:pPr>
            <a:r>
              <a:rPr lang="en-AU" sz="800" kern="0">
                <a:solidFill>
                  <a:srgbClr val="FFFFFF"/>
                </a:solidFill>
                <a:latin typeface="+mj-lt"/>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buClr>
                <a:srgbClr val="FFD200"/>
              </a:buClr>
              <a:buSzPct val="70000"/>
              <a:defRPr/>
            </a:pPr>
            <a:endParaRPr lang="en-AU" sz="800" kern="0">
              <a:solidFill>
                <a:srgbClr val="FFFFFF"/>
              </a:solidFill>
              <a:latin typeface="+mj-lt"/>
            </a:endParaRPr>
          </a:p>
          <a:p>
            <a:pPr>
              <a:buClr>
                <a:srgbClr val="FFD200"/>
              </a:buClr>
              <a:buSzPct val="70000"/>
              <a:defRPr/>
            </a:pPr>
            <a:r>
              <a:rPr lang="en-AU" sz="800" kern="0">
                <a:solidFill>
                  <a:srgbClr val="FFFFFF"/>
                </a:solidFill>
              </a:rPr>
              <a:t>© 2023 Ernst &amp; Young, Australia. </a:t>
            </a:r>
          </a:p>
          <a:p>
            <a:pPr>
              <a:buClr>
                <a:srgbClr val="FFD200"/>
              </a:buClr>
              <a:buSzPct val="70000"/>
              <a:defRPr/>
            </a:pPr>
            <a:r>
              <a:rPr lang="en-AU" sz="800" kern="0">
                <a:solidFill>
                  <a:srgbClr val="FFFFFF"/>
                </a:solidFill>
              </a:rPr>
              <a:t>All Rights Reserved.</a:t>
            </a:r>
          </a:p>
          <a:p>
            <a:pPr>
              <a:buClr>
                <a:srgbClr val="FFD200"/>
              </a:buClr>
              <a:buSzPct val="70000"/>
              <a:defRPr/>
            </a:pPr>
            <a:endParaRPr lang="en-AU" sz="800" kern="0">
              <a:solidFill>
                <a:srgbClr val="FFFFFF"/>
              </a:solidFill>
            </a:endParaRPr>
          </a:p>
          <a:p>
            <a:pPr>
              <a:buClr>
                <a:srgbClr val="FFD200"/>
              </a:buClr>
              <a:buSzPct val="70000"/>
              <a:defRPr/>
            </a:pPr>
            <a:r>
              <a:rPr lang="en-AU" sz="800" kern="0">
                <a:solidFill>
                  <a:srgbClr val="FFFFFF"/>
                </a:solidFill>
              </a:rPr>
              <a:t>Liability </a:t>
            </a:r>
            <a:r>
              <a:rPr lang="en-AU" sz="800" kern="0" dirty="0">
                <a:solidFill>
                  <a:srgbClr val="FFFFFF"/>
                </a:solidFill>
              </a:rPr>
              <a:t>limited by a scheme approved under Professional Standards </a:t>
            </a:r>
            <a:r>
              <a:rPr lang="en-AU" sz="800" kern="0">
                <a:solidFill>
                  <a:srgbClr val="FFFFFF"/>
                </a:solidFill>
              </a:rPr>
              <a:t>Legislation.</a:t>
            </a:r>
          </a:p>
          <a:p>
            <a:pPr lvl="0">
              <a:buClr>
                <a:srgbClr val="FFD200"/>
              </a:buClr>
              <a:buSzPct val="70000"/>
              <a:defRPr/>
            </a:pPr>
            <a:endParaRPr lang="en-AU" sz="800" kern="0">
              <a:solidFill>
                <a:srgbClr val="FFFFFF"/>
              </a:solidFill>
            </a:endParaRPr>
          </a:p>
          <a:p>
            <a:pPr lvl="0">
              <a:buClr>
                <a:srgbClr val="FFD200"/>
              </a:buClr>
              <a:buSzPct val="70000"/>
              <a:defRPr/>
            </a:pPr>
            <a:r>
              <a:rPr lang="en-AU" sz="800" kern="0">
                <a:solidFill>
                  <a:srgbClr val="FFFFFF"/>
                </a:solidFill>
              </a:rPr>
              <a:t>[SCORE number]</a:t>
            </a:r>
          </a:p>
          <a:p>
            <a:pPr lvl="0">
              <a:buClr>
                <a:srgbClr val="FFD200"/>
              </a:buClr>
              <a:buSzPct val="70000"/>
              <a:defRPr/>
            </a:pPr>
            <a:endParaRPr lang="en-AU" sz="800" kern="0">
              <a:solidFill>
                <a:srgbClr val="FFFFFF"/>
              </a:solidFill>
            </a:endParaRPr>
          </a:p>
          <a:p>
            <a:pPr lvl="0">
              <a:buClr>
                <a:srgbClr val="FFD200"/>
              </a:buClr>
              <a:buSzPct val="70000"/>
              <a:defRPr/>
            </a:pPr>
            <a:r>
              <a:rPr lang="en-AU" sz="800" kern="0">
                <a:solidFill>
                  <a:srgbClr val="FFFFFF"/>
                </a:solidFill>
              </a:rPr>
              <a:t>ED 1023</a:t>
            </a:r>
          </a:p>
          <a:p>
            <a:pPr lvl="0">
              <a:buClr>
                <a:srgbClr val="FFD200"/>
              </a:buClr>
              <a:buSzPct val="70000"/>
              <a:defRPr/>
            </a:pPr>
            <a:endParaRPr lang="en-AU" sz="800" kern="0">
              <a:solidFill>
                <a:srgbClr val="FFFFFF"/>
              </a:solidFill>
            </a:endParaRPr>
          </a:p>
          <a:p>
            <a:pPr marL="447675" lvl="0">
              <a:buClr>
                <a:srgbClr val="FFD200"/>
              </a:buClr>
              <a:buSzPct val="70000"/>
              <a:defRPr/>
            </a:pPr>
            <a:r>
              <a:rPr lang="en-AU" sz="800" kern="0">
                <a:solidFill>
                  <a:srgbClr val="FFFFFF"/>
                </a:solidFill>
              </a:rPr>
              <a:t>In </a:t>
            </a:r>
            <a:r>
              <a:rPr lang="en-AU" sz="800" kern="0" dirty="0">
                <a:solidFill>
                  <a:srgbClr val="FFFFFF"/>
                </a:solidFill>
              </a:rPr>
              <a:t>line with EY’s commitment to minimise its impact on the environment, this document has been printed on paper with a high recycled </a:t>
            </a:r>
            <a:r>
              <a:rPr lang="en-AU" sz="800" kern="0">
                <a:solidFill>
                  <a:srgbClr val="FFFFFF"/>
                </a:solidFill>
              </a:rPr>
              <a:t>content.</a:t>
            </a:r>
            <a:endParaRPr lang="en-AU" sz="800">
              <a:solidFill>
                <a:srgbClr val="FFFFFF"/>
              </a:solidFill>
            </a:endParaRPr>
          </a:p>
          <a:p>
            <a:pPr>
              <a:buClr>
                <a:srgbClr val="FFD200"/>
              </a:buClr>
              <a:buSzPct val="70000"/>
              <a:defRPr/>
            </a:pPr>
            <a:endParaRPr lang="en-AU" sz="800" kern="0" dirty="0">
              <a:solidFill>
                <a:srgbClr val="FFFFFF"/>
              </a:solidFill>
            </a:endParaRPr>
          </a:p>
          <a:p>
            <a:pPr lvl="0">
              <a:buClr>
                <a:srgbClr val="FFD200"/>
              </a:buClr>
              <a:buSzPct val="70000"/>
              <a:defRPr/>
            </a:pPr>
            <a:r>
              <a:rPr lang="en-AU" sz="700" kern="0" dirty="0">
                <a:solidFill>
                  <a:srgbClr val="FFFFFF"/>
                </a:solidFill>
              </a:rPr>
              <a:t>This communication provides general information which is current at the time of production. The information contained in this communication does not constitute advice and should not be relied on as such. Professional advice should be sought prior to any action being taken in reliance on any of the information. Ernst &amp; Young disclaims all responsibility and liability (including, without limitation, for any direct or indirect or consequential costs, loss or damage or loss of profits) arising from anything done or omitted to be done by any party in reliance, whether wholly or partially, on any of the information. Any party that relies on the information does so at its own </a:t>
            </a:r>
            <a:r>
              <a:rPr lang="en-AU" sz="700" kern="0">
                <a:solidFill>
                  <a:srgbClr val="FFFFFF"/>
                </a:solidFill>
              </a:rPr>
              <a:t>risk.</a:t>
            </a:r>
          </a:p>
          <a:p>
            <a:pPr lvl="0">
              <a:spcAft>
                <a:spcPts val="600"/>
              </a:spcAft>
              <a:buClr>
                <a:srgbClr val="FFD200"/>
              </a:buClr>
              <a:buSzPct val="70000"/>
              <a:defRPr/>
            </a:pPr>
            <a:endParaRPr lang="en-AU" sz="700" kern="0" dirty="0">
              <a:solidFill>
                <a:srgbClr val="FFFFFF"/>
              </a:solidFill>
            </a:endParaRPr>
          </a:p>
          <a:p>
            <a:pPr lvl="0">
              <a:spcAft>
                <a:spcPts val="600"/>
              </a:spcAft>
              <a:buClr>
                <a:srgbClr val="FFD200"/>
              </a:buClr>
              <a:buSzPct val="70000"/>
              <a:defRPr/>
            </a:pPr>
            <a:r>
              <a:rPr lang="en-AU" sz="1100" kern="0" dirty="0">
                <a:solidFill>
                  <a:srgbClr val="FFFFFF"/>
                </a:solidFill>
                <a:latin typeface="EYInterstate" panose="02000503020000020004" pitchFamily="2" charset="0"/>
              </a:rPr>
              <a:t>ey.com</a:t>
            </a:r>
          </a:p>
        </p:txBody>
      </p:sp>
      <p:grpSp>
        <p:nvGrpSpPr>
          <p:cNvPr id="5" name="Group 17">
            <a:extLst>
              <a:ext uri="{FF2B5EF4-FFF2-40B4-BE49-F238E27FC236}">
                <a16:creationId xmlns:a16="http://schemas.microsoft.com/office/drawing/2014/main" xmlns="" id="{8847A316-56E0-435A-ADC2-E0ED4ABBCBB2}"/>
              </a:ext>
            </a:extLst>
          </p:cNvPr>
          <p:cNvGrpSpPr>
            <a:grpSpLocks noChangeAspect="1"/>
          </p:cNvGrpSpPr>
          <p:nvPr/>
        </p:nvGrpSpPr>
        <p:grpSpPr bwMode="auto">
          <a:xfrm>
            <a:off x="8406581" y="3067050"/>
            <a:ext cx="350515" cy="328482"/>
            <a:chOff x="3194" y="937"/>
            <a:chExt cx="700" cy="656"/>
          </a:xfrm>
          <a:solidFill>
            <a:srgbClr val="F6F6FA"/>
          </a:solidFill>
        </p:grpSpPr>
        <p:sp>
          <p:nvSpPr>
            <p:cNvPr id="8" name="Freeform 18">
              <a:extLst>
                <a:ext uri="{FF2B5EF4-FFF2-40B4-BE49-F238E27FC236}">
                  <a16:creationId xmlns:a16="http://schemas.microsoft.com/office/drawing/2014/main" xmlns="" id="{D13857D2-4A18-4B6A-9BAA-30562A833C15}"/>
                </a:ext>
              </a:extLst>
            </p:cNvPr>
            <p:cNvSpPr>
              <a:spLocks noEditPoints="1"/>
            </p:cNvSpPr>
            <p:nvPr/>
          </p:nvSpPr>
          <p:spPr bwMode="auto">
            <a:xfrm>
              <a:off x="3494" y="1345"/>
              <a:ext cx="342" cy="248"/>
            </a:xfrm>
            <a:custGeom>
              <a:avLst/>
              <a:gdLst>
                <a:gd name="T0" fmla="*/ 94 w 342"/>
                <a:gd name="T1" fmla="*/ 248 h 248"/>
                <a:gd name="T2" fmla="*/ 94 w 342"/>
                <a:gd name="T3" fmla="*/ 248 h 248"/>
                <a:gd name="T4" fmla="*/ 90 w 342"/>
                <a:gd name="T5" fmla="*/ 246 h 248"/>
                <a:gd name="T6" fmla="*/ 88 w 342"/>
                <a:gd name="T7" fmla="*/ 244 h 248"/>
                <a:gd name="T8" fmla="*/ 2 w 342"/>
                <a:gd name="T9" fmla="*/ 128 h 248"/>
                <a:gd name="T10" fmla="*/ 2 w 342"/>
                <a:gd name="T11" fmla="*/ 128 h 248"/>
                <a:gd name="T12" fmla="*/ 0 w 342"/>
                <a:gd name="T13" fmla="*/ 122 h 248"/>
                <a:gd name="T14" fmla="*/ 2 w 342"/>
                <a:gd name="T15" fmla="*/ 118 h 248"/>
                <a:gd name="T16" fmla="*/ 88 w 342"/>
                <a:gd name="T17" fmla="*/ 2 h 248"/>
                <a:gd name="T18" fmla="*/ 88 w 342"/>
                <a:gd name="T19" fmla="*/ 2 h 248"/>
                <a:gd name="T20" fmla="*/ 92 w 342"/>
                <a:gd name="T21" fmla="*/ 0 h 248"/>
                <a:gd name="T22" fmla="*/ 98 w 342"/>
                <a:gd name="T23" fmla="*/ 0 h 248"/>
                <a:gd name="T24" fmla="*/ 98 w 342"/>
                <a:gd name="T25" fmla="*/ 0 h 248"/>
                <a:gd name="T26" fmla="*/ 102 w 342"/>
                <a:gd name="T27" fmla="*/ 4 h 248"/>
                <a:gd name="T28" fmla="*/ 104 w 342"/>
                <a:gd name="T29" fmla="*/ 8 h 248"/>
                <a:gd name="T30" fmla="*/ 104 w 342"/>
                <a:gd name="T31" fmla="*/ 40 h 248"/>
                <a:gd name="T32" fmla="*/ 334 w 342"/>
                <a:gd name="T33" fmla="*/ 40 h 248"/>
                <a:gd name="T34" fmla="*/ 334 w 342"/>
                <a:gd name="T35" fmla="*/ 40 h 248"/>
                <a:gd name="T36" fmla="*/ 338 w 342"/>
                <a:gd name="T37" fmla="*/ 40 h 248"/>
                <a:gd name="T38" fmla="*/ 342 w 342"/>
                <a:gd name="T39" fmla="*/ 44 h 248"/>
                <a:gd name="T40" fmla="*/ 342 w 342"/>
                <a:gd name="T41" fmla="*/ 44 h 248"/>
                <a:gd name="T42" fmla="*/ 342 w 342"/>
                <a:gd name="T43" fmla="*/ 48 h 248"/>
                <a:gd name="T44" fmla="*/ 342 w 342"/>
                <a:gd name="T45" fmla="*/ 54 h 248"/>
                <a:gd name="T46" fmla="*/ 262 w 342"/>
                <a:gd name="T47" fmla="*/ 202 h 248"/>
                <a:gd name="T48" fmla="*/ 262 w 342"/>
                <a:gd name="T49" fmla="*/ 202 h 248"/>
                <a:gd name="T50" fmla="*/ 258 w 342"/>
                <a:gd name="T51" fmla="*/ 204 h 248"/>
                <a:gd name="T52" fmla="*/ 254 w 342"/>
                <a:gd name="T53" fmla="*/ 206 h 248"/>
                <a:gd name="T54" fmla="*/ 104 w 342"/>
                <a:gd name="T55" fmla="*/ 206 h 248"/>
                <a:gd name="T56" fmla="*/ 104 w 342"/>
                <a:gd name="T57" fmla="*/ 238 h 248"/>
                <a:gd name="T58" fmla="*/ 104 w 342"/>
                <a:gd name="T59" fmla="*/ 238 h 248"/>
                <a:gd name="T60" fmla="*/ 102 w 342"/>
                <a:gd name="T61" fmla="*/ 244 h 248"/>
                <a:gd name="T62" fmla="*/ 98 w 342"/>
                <a:gd name="T63" fmla="*/ 246 h 248"/>
                <a:gd name="T64" fmla="*/ 98 w 342"/>
                <a:gd name="T65" fmla="*/ 246 h 248"/>
                <a:gd name="T66" fmla="*/ 94 w 342"/>
                <a:gd name="T67" fmla="*/ 248 h 248"/>
                <a:gd name="T68" fmla="*/ 94 w 342"/>
                <a:gd name="T69" fmla="*/ 248 h 248"/>
                <a:gd name="T70" fmla="*/ 20 w 342"/>
                <a:gd name="T71" fmla="*/ 122 h 248"/>
                <a:gd name="T72" fmla="*/ 86 w 342"/>
                <a:gd name="T73" fmla="*/ 212 h 248"/>
                <a:gd name="T74" fmla="*/ 86 w 342"/>
                <a:gd name="T75" fmla="*/ 196 h 248"/>
                <a:gd name="T76" fmla="*/ 86 w 342"/>
                <a:gd name="T77" fmla="*/ 196 h 248"/>
                <a:gd name="T78" fmla="*/ 86 w 342"/>
                <a:gd name="T79" fmla="*/ 194 h 248"/>
                <a:gd name="T80" fmla="*/ 88 w 342"/>
                <a:gd name="T81" fmla="*/ 190 h 248"/>
                <a:gd name="T82" fmla="*/ 92 w 342"/>
                <a:gd name="T83" fmla="*/ 188 h 248"/>
                <a:gd name="T84" fmla="*/ 94 w 342"/>
                <a:gd name="T85" fmla="*/ 188 h 248"/>
                <a:gd name="T86" fmla="*/ 248 w 342"/>
                <a:gd name="T87" fmla="*/ 188 h 248"/>
                <a:gd name="T88" fmla="*/ 318 w 342"/>
                <a:gd name="T89" fmla="*/ 58 h 248"/>
                <a:gd name="T90" fmla="*/ 94 w 342"/>
                <a:gd name="T91" fmla="*/ 58 h 248"/>
                <a:gd name="T92" fmla="*/ 94 w 342"/>
                <a:gd name="T93" fmla="*/ 58 h 248"/>
                <a:gd name="T94" fmla="*/ 92 w 342"/>
                <a:gd name="T95" fmla="*/ 58 h 248"/>
                <a:gd name="T96" fmla="*/ 88 w 342"/>
                <a:gd name="T97" fmla="*/ 56 h 248"/>
                <a:gd name="T98" fmla="*/ 86 w 342"/>
                <a:gd name="T99" fmla="*/ 52 h 248"/>
                <a:gd name="T100" fmla="*/ 86 w 342"/>
                <a:gd name="T101" fmla="*/ 48 h 248"/>
                <a:gd name="T102" fmla="*/ 86 w 342"/>
                <a:gd name="T103" fmla="*/ 36 h 248"/>
                <a:gd name="T104" fmla="*/ 20 w 342"/>
                <a:gd name="T105" fmla="*/ 12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2" h="248">
                  <a:moveTo>
                    <a:pt x="94" y="248"/>
                  </a:moveTo>
                  <a:lnTo>
                    <a:pt x="94" y="248"/>
                  </a:lnTo>
                  <a:lnTo>
                    <a:pt x="90" y="246"/>
                  </a:lnTo>
                  <a:lnTo>
                    <a:pt x="88" y="244"/>
                  </a:lnTo>
                  <a:lnTo>
                    <a:pt x="2" y="128"/>
                  </a:lnTo>
                  <a:lnTo>
                    <a:pt x="2" y="128"/>
                  </a:lnTo>
                  <a:lnTo>
                    <a:pt x="0" y="122"/>
                  </a:lnTo>
                  <a:lnTo>
                    <a:pt x="2" y="118"/>
                  </a:lnTo>
                  <a:lnTo>
                    <a:pt x="88" y="2"/>
                  </a:lnTo>
                  <a:lnTo>
                    <a:pt x="88" y="2"/>
                  </a:lnTo>
                  <a:lnTo>
                    <a:pt x="92" y="0"/>
                  </a:lnTo>
                  <a:lnTo>
                    <a:pt x="98" y="0"/>
                  </a:lnTo>
                  <a:lnTo>
                    <a:pt x="98" y="0"/>
                  </a:lnTo>
                  <a:lnTo>
                    <a:pt x="102" y="4"/>
                  </a:lnTo>
                  <a:lnTo>
                    <a:pt x="104" y="8"/>
                  </a:lnTo>
                  <a:lnTo>
                    <a:pt x="104" y="40"/>
                  </a:lnTo>
                  <a:lnTo>
                    <a:pt x="334" y="40"/>
                  </a:lnTo>
                  <a:lnTo>
                    <a:pt x="334" y="40"/>
                  </a:lnTo>
                  <a:lnTo>
                    <a:pt x="338" y="40"/>
                  </a:lnTo>
                  <a:lnTo>
                    <a:pt x="342" y="44"/>
                  </a:lnTo>
                  <a:lnTo>
                    <a:pt x="342" y="44"/>
                  </a:lnTo>
                  <a:lnTo>
                    <a:pt x="342" y="48"/>
                  </a:lnTo>
                  <a:lnTo>
                    <a:pt x="342" y="54"/>
                  </a:lnTo>
                  <a:lnTo>
                    <a:pt x="262" y="202"/>
                  </a:lnTo>
                  <a:lnTo>
                    <a:pt x="262" y="202"/>
                  </a:lnTo>
                  <a:lnTo>
                    <a:pt x="258" y="204"/>
                  </a:lnTo>
                  <a:lnTo>
                    <a:pt x="254" y="206"/>
                  </a:lnTo>
                  <a:lnTo>
                    <a:pt x="104" y="206"/>
                  </a:lnTo>
                  <a:lnTo>
                    <a:pt x="104" y="238"/>
                  </a:lnTo>
                  <a:lnTo>
                    <a:pt x="104" y="238"/>
                  </a:lnTo>
                  <a:lnTo>
                    <a:pt x="102" y="244"/>
                  </a:lnTo>
                  <a:lnTo>
                    <a:pt x="98" y="246"/>
                  </a:lnTo>
                  <a:lnTo>
                    <a:pt x="98" y="246"/>
                  </a:lnTo>
                  <a:lnTo>
                    <a:pt x="94" y="248"/>
                  </a:lnTo>
                  <a:lnTo>
                    <a:pt x="94" y="248"/>
                  </a:lnTo>
                  <a:close/>
                  <a:moveTo>
                    <a:pt x="20" y="122"/>
                  </a:moveTo>
                  <a:lnTo>
                    <a:pt x="86" y="212"/>
                  </a:lnTo>
                  <a:lnTo>
                    <a:pt x="86" y="196"/>
                  </a:lnTo>
                  <a:lnTo>
                    <a:pt x="86" y="196"/>
                  </a:lnTo>
                  <a:lnTo>
                    <a:pt x="86" y="194"/>
                  </a:lnTo>
                  <a:lnTo>
                    <a:pt x="88" y="190"/>
                  </a:lnTo>
                  <a:lnTo>
                    <a:pt x="92" y="188"/>
                  </a:lnTo>
                  <a:lnTo>
                    <a:pt x="94" y="188"/>
                  </a:lnTo>
                  <a:lnTo>
                    <a:pt x="248" y="188"/>
                  </a:lnTo>
                  <a:lnTo>
                    <a:pt x="318" y="58"/>
                  </a:lnTo>
                  <a:lnTo>
                    <a:pt x="94" y="58"/>
                  </a:lnTo>
                  <a:lnTo>
                    <a:pt x="94" y="58"/>
                  </a:lnTo>
                  <a:lnTo>
                    <a:pt x="92" y="58"/>
                  </a:lnTo>
                  <a:lnTo>
                    <a:pt x="88" y="56"/>
                  </a:lnTo>
                  <a:lnTo>
                    <a:pt x="86" y="52"/>
                  </a:lnTo>
                  <a:lnTo>
                    <a:pt x="86" y="48"/>
                  </a:lnTo>
                  <a:lnTo>
                    <a:pt x="86" y="36"/>
                  </a:lnTo>
                  <a:lnTo>
                    <a:pt x="2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9" name="Freeform 19">
              <a:extLst>
                <a:ext uri="{FF2B5EF4-FFF2-40B4-BE49-F238E27FC236}">
                  <a16:creationId xmlns:a16="http://schemas.microsoft.com/office/drawing/2014/main" xmlns="" id="{A5EDD2C2-12C9-4FE1-A9D9-BA1F5212EADE}"/>
                </a:ext>
              </a:extLst>
            </p:cNvPr>
            <p:cNvSpPr>
              <a:spLocks noEditPoints="1"/>
            </p:cNvSpPr>
            <p:nvPr/>
          </p:nvSpPr>
          <p:spPr bwMode="auto">
            <a:xfrm>
              <a:off x="3194" y="1117"/>
              <a:ext cx="262" cy="336"/>
            </a:xfrm>
            <a:custGeom>
              <a:avLst/>
              <a:gdLst>
                <a:gd name="T0" fmla="*/ 98 w 262"/>
                <a:gd name="T1" fmla="*/ 336 h 336"/>
                <a:gd name="T2" fmla="*/ 98 w 262"/>
                <a:gd name="T3" fmla="*/ 336 h 336"/>
                <a:gd name="T4" fmla="*/ 94 w 262"/>
                <a:gd name="T5" fmla="*/ 336 h 336"/>
                <a:gd name="T6" fmla="*/ 90 w 262"/>
                <a:gd name="T7" fmla="*/ 332 h 336"/>
                <a:gd name="T8" fmla="*/ 2 w 262"/>
                <a:gd name="T9" fmla="*/ 188 h 336"/>
                <a:gd name="T10" fmla="*/ 2 w 262"/>
                <a:gd name="T11" fmla="*/ 188 h 336"/>
                <a:gd name="T12" fmla="*/ 0 w 262"/>
                <a:gd name="T13" fmla="*/ 184 h 336"/>
                <a:gd name="T14" fmla="*/ 2 w 262"/>
                <a:gd name="T15" fmla="*/ 178 h 336"/>
                <a:gd name="T16" fmla="*/ 76 w 262"/>
                <a:gd name="T17" fmla="*/ 50 h 336"/>
                <a:gd name="T18" fmla="*/ 50 w 262"/>
                <a:gd name="T19" fmla="*/ 34 h 336"/>
                <a:gd name="T20" fmla="*/ 50 w 262"/>
                <a:gd name="T21" fmla="*/ 34 h 336"/>
                <a:gd name="T22" fmla="*/ 46 w 262"/>
                <a:gd name="T23" fmla="*/ 30 h 336"/>
                <a:gd name="T24" fmla="*/ 44 w 262"/>
                <a:gd name="T25" fmla="*/ 24 h 336"/>
                <a:gd name="T26" fmla="*/ 44 w 262"/>
                <a:gd name="T27" fmla="*/ 24 h 336"/>
                <a:gd name="T28" fmla="*/ 48 w 262"/>
                <a:gd name="T29" fmla="*/ 20 h 336"/>
                <a:gd name="T30" fmla="*/ 52 w 262"/>
                <a:gd name="T31" fmla="*/ 16 h 336"/>
                <a:gd name="T32" fmla="*/ 196 w 262"/>
                <a:gd name="T33" fmla="*/ 0 h 336"/>
                <a:gd name="T34" fmla="*/ 196 w 262"/>
                <a:gd name="T35" fmla="*/ 0 h 336"/>
                <a:gd name="T36" fmla="*/ 202 w 262"/>
                <a:gd name="T37" fmla="*/ 2 h 336"/>
                <a:gd name="T38" fmla="*/ 204 w 262"/>
                <a:gd name="T39" fmla="*/ 6 h 336"/>
                <a:gd name="T40" fmla="*/ 260 w 262"/>
                <a:gd name="T41" fmla="*/ 138 h 336"/>
                <a:gd name="T42" fmla="*/ 260 w 262"/>
                <a:gd name="T43" fmla="*/ 138 h 336"/>
                <a:gd name="T44" fmla="*/ 262 w 262"/>
                <a:gd name="T45" fmla="*/ 144 h 336"/>
                <a:gd name="T46" fmla="*/ 258 w 262"/>
                <a:gd name="T47" fmla="*/ 148 h 336"/>
                <a:gd name="T48" fmla="*/ 258 w 262"/>
                <a:gd name="T49" fmla="*/ 148 h 336"/>
                <a:gd name="T50" fmla="*/ 254 w 262"/>
                <a:gd name="T51" fmla="*/ 150 h 336"/>
                <a:gd name="T52" fmla="*/ 248 w 262"/>
                <a:gd name="T53" fmla="*/ 148 h 336"/>
                <a:gd name="T54" fmla="*/ 220 w 262"/>
                <a:gd name="T55" fmla="*/ 134 h 336"/>
                <a:gd name="T56" fmla="*/ 106 w 262"/>
                <a:gd name="T57" fmla="*/ 332 h 336"/>
                <a:gd name="T58" fmla="*/ 106 w 262"/>
                <a:gd name="T59" fmla="*/ 332 h 336"/>
                <a:gd name="T60" fmla="*/ 102 w 262"/>
                <a:gd name="T61" fmla="*/ 336 h 336"/>
                <a:gd name="T62" fmla="*/ 98 w 262"/>
                <a:gd name="T63" fmla="*/ 336 h 336"/>
                <a:gd name="T64" fmla="*/ 98 w 262"/>
                <a:gd name="T65" fmla="*/ 336 h 336"/>
                <a:gd name="T66" fmla="*/ 98 w 262"/>
                <a:gd name="T67" fmla="*/ 336 h 336"/>
                <a:gd name="T68" fmla="*/ 98 w 262"/>
                <a:gd name="T69" fmla="*/ 336 h 336"/>
                <a:gd name="T70" fmla="*/ 20 w 262"/>
                <a:gd name="T71" fmla="*/ 184 h 336"/>
                <a:gd name="T72" fmla="*/ 98 w 262"/>
                <a:gd name="T73" fmla="*/ 310 h 336"/>
                <a:gd name="T74" fmla="*/ 210 w 262"/>
                <a:gd name="T75" fmla="*/ 116 h 336"/>
                <a:gd name="T76" fmla="*/ 210 w 262"/>
                <a:gd name="T77" fmla="*/ 116 h 336"/>
                <a:gd name="T78" fmla="*/ 212 w 262"/>
                <a:gd name="T79" fmla="*/ 114 h 336"/>
                <a:gd name="T80" fmla="*/ 216 w 262"/>
                <a:gd name="T81" fmla="*/ 112 h 336"/>
                <a:gd name="T82" fmla="*/ 216 w 262"/>
                <a:gd name="T83" fmla="*/ 112 h 336"/>
                <a:gd name="T84" fmla="*/ 218 w 262"/>
                <a:gd name="T85" fmla="*/ 112 h 336"/>
                <a:gd name="T86" fmla="*/ 222 w 262"/>
                <a:gd name="T87" fmla="*/ 112 h 336"/>
                <a:gd name="T88" fmla="*/ 234 w 262"/>
                <a:gd name="T89" fmla="*/ 120 h 336"/>
                <a:gd name="T90" fmla="*/ 190 w 262"/>
                <a:gd name="T91" fmla="*/ 18 h 336"/>
                <a:gd name="T92" fmla="*/ 82 w 262"/>
                <a:gd name="T93" fmla="*/ 32 h 336"/>
                <a:gd name="T94" fmla="*/ 94 w 262"/>
                <a:gd name="T95" fmla="*/ 38 h 336"/>
                <a:gd name="T96" fmla="*/ 94 w 262"/>
                <a:gd name="T97" fmla="*/ 38 h 336"/>
                <a:gd name="T98" fmla="*/ 96 w 262"/>
                <a:gd name="T99" fmla="*/ 42 h 336"/>
                <a:gd name="T100" fmla="*/ 98 w 262"/>
                <a:gd name="T101" fmla="*/ 44 h 336"/>
                <a:gd name="T102" fmla="*/ 98 w 262"/>
                <a:gd name="T103" fmla="*/ 44 h 336"/>
                <a:gd name="T104" fmla="*/ 98 w 262"/>
                <a:gd name="T105" fmla="*/ 48 h 336"/>
                <a:gd name="T106" fmla="*/ 98 w 262"/>
                <a:gd name="T107" fmla="*/ 50 h 336"/>
                <a:gd name="T108" fmla="*/ 20 w 262"/>
                <a:gd name="T109" fmla="*/ 18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2" h="336">
                  <a:moveTo>
                    <a:pt x="98" y="336"/>
                  </a:moveTo>
                  <a:lnTo>
                    <a:pt x="98" y="336"/>
                  </a:lnTo>
                  <a:lnTo>
                    <a:pt x="94" y="336"/>
                  </a:lnTo>
                  <a:lnTo>
                    <a:pt x="90" y="332"/>
                  </a:lnTo>
                  <a:lnTo>
                    <a:pt x="2" y="188"/>
                  </a:lnTo>
                  <a:lnTo>
                    <a:pt x="2" y="188"/>
                  </a:lnTo>
                  <a:lnTo>
                    <a:pt x="0" y="184"/>
                  </a:lnTo>
                  <a:lnTo>
                    <a:pt x="2" y="178"/>
                  </a:lnTo>
                  <a:lnTo>
                    <a:pt x="76" y="50"/>
                  </a:lnTo>
                  <a:lnTo>
                    <a:pt x="50" y="34"/>
                  </a:lnTo>
                  <a:lnTo>
                    <a:pt x="50" y="34"/>
                  </a:lnTo>
                  <a:lnTo>
                    <a:pt x="46" y="30"/>
                  </a:lnTo>
                  <a:lnTo>
                    <a:pt x="44" y="24"/>
                  </a:lnTo>
                  <a:lnTo>
                    <a:pt x="44" y="24"/>
                  </a:lnTo>
                  <a:lnTo>
                    <a:pt x="48" y="20"/>
                  </a:lnTo>
                  <a:lnTo>
                    <a:pt x="52" y="16"/>
                  </a:lnTo>
                  <a:lnTo>
                    <a:pt x="196" y="0"/>
                  </a:lnTo>
                  <a:lnTo>
                    <a:pt x="196" y="0"/>
                  </a:lnTo>
                  <a:lnTo>
                    <a:pt x="202" y="2"/>
                  </a:lnTo>
                  <a:lnTo>
                    <a:pt x="204" y="6"/>
                  </a:lnTo>
                  <a:lnTo>
                    <a:pt x="260" y="138"/>
                  </a:lnTo>
                  <a:lnTo>
                    <a:pt x="260" y="138"/>
                  </a:lnTo>
                  <a:lnTo>
                    <a:pt x="262" y="144"/>
                  </a:lnTo>
                  <a:lnTo>
                    <a:pt x="258" y="148"/>
                  </a:lnTo>
                  <a:lnTo>
                    <a:pt x="258" y="148"/>
                  </a:lnTo>
                  <a:lnTo>
                    <a:pt x="254" y="150"/>
                  </a:lnTo>
                  <a:lnTo>
                    <a:pt x="248" y="148"/>
                  </a:lnTo>
                  <a:lnTo>
                    <a:pt x="220" y="134"/>
                  </a:lnTo>
                  <a:lnTo>
                    <a:pt x="106" y="332"/>
                  </a:lnTo>
                  <a:lnTo>
                    <a:pt x="106" y="332"/>
                  </a:lnTo>
                  <a:lnTo>
                    <a:pt x="102" y="336"/>
                  </a:lnTo>
                  <a:lnTo>
                    <a:pt x="98" y="336"/>
                  </a:lnTo>
                  <a:lnTo>
                    <a:pt x="98" y="336"/>
                  </a:lnTo>
                  <a:lnTo>
                    <a:pt x="98" y="336"/>
                  </a:lnTo>
                  <a:lnTo>
                    <a:pt x="98" y="336"/>
                  </a:lnTo>
                  <a:close/>
                  <a:moveTo>
                    <a:pt x="20" y="184"/>
                  </a:moveTo>
                  <a:lnTo>
                    <a:pt x="98" y="310"/>
                  </a:lnTo>
                  <a:lnTo>
                    <a:pt x="210" y="116"/>
                  </a:lnTo>
                  <a:lnTo>
                    <a:pt x="210" y="116"/>
                  </a:lnTo>
                  <a:lnTo>
                    <a:pt x="212" y="114"/>
                  </a:lnTo>
                  <a:lnTo>
                    <a:pt x="216" y="112"/>
                  </a:lnTo>
                  <a:lnTo>
                    <a:pt x="216" y="112"/>
                  </a:lnTo>
                  <a:lnTo>
                    <a:pt x="218" y="112"/>
                  </a:lnTo>
                  <a:lnTo>
                    <a:pt x="222" y="112"/>
                  </a:lnTo>
                  <a:lnTo>
                    <a:pt x="234" y="120"/>
                  </a:lnTo>
                  <a:lnTo>
                    <a:pt x="190" y="18"/>
                  </a:lnTo>
                  <a:lnTo>
                    <a:pt x="82" y="32"/>
                  </a:lnTo>
                  <a:lnTo>
                    <a:pt x="94" y="38"/>
                  </a:lnTo>
                  <a:lnTo>
                    <a:pt x="94" y="38"/>
                  </a:lnTo>
                  <a:lnTo>
                    <a:pt x="96" y="42"/>
                  </a:lnTo>
                  <a:lnTo>
                    <a:pt x="98" y="44"/>
                  </a:lnTo>
                  <a:lnTo>
                    <a:pt x="98" y="44"/>
                  </a:lnTo>
                  <a:lnTo>
                    <a:pt x="98" y="48"/>
                  </a:lnTo>
                  <a:lnTo>
                    <a:pt x="98" y="50"/>
                  </a:lnTo>
                  <a:lnTo>
                    <a:pt x="20"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0" name="Freeform 20">
              <a:extLst>
                <a:ext uri="{FF2B5EF4-FFF2-40B4-BE49-F238E27FC236}">
                  <a16:creationId xmlns:a16="http://schemas.microsoft.com/office/drawing/2014/main" xmlns="" id="{77B4E6E3-A8C7-40AA-BA1F-6520A3D21F4B}"/>
                </a:ext>
              </a:extLst>
            </p:cNvPr>
            <p:cNvSpPr>
              <a:spLocks noEditPoints="1"/>
            </p:cNvSpPr>
            <p:nvPr/>
          </p:nvSpPr>
          <p:spPr bwMode="auto">
            <a:xfrm>
              <a:off x="3516" y="937"/>
              <a:ext cx="298" cy="268"/>
            </a:xfrm>
            <a:custGeom>
              <a:avLst/>
              <a:gdLst>
                <a:gd name="T0" fmla="*/ 230 w 298"/>
                <a:gd name="T1" fmla="*/ 268 h 268"/>
                <a:gd name="T2" fmla="*/ 230 w 298"/>
                <a:gd name="T3" fmla="*/ 268 h 268"/>
                <a:gd name="T4" fmla="*/ 228 w 298"/>
                <a:gd name="T5" fmla="*/ 268 h 268"/>
                <a:gd name="T6" fmla="*/ 86 w 298"/>
                <a:gd name="T7" fmla="*/ 248 h 268"/>
                <a:gd name="T8" fmla="*/ 86 w 298"/>
                <a:gd name="T9" fmla="*/ 248 h 268"/>
                <a:gd name="T10" fmla="*/ 82 w 298"/>
                <a:gd name="T11" fmla="*/ 244 h 268"/>
                <a:gd name="T12" fmla="*/ 78 w 298"/>
                <a:gd name="T13" fmla="*/ 240 h 268"/>
                <a:gd name="T14" fmla="*/ 78 w 298"/>
                <a:gd name="T15" fmla="*/ 240 h 268"/>
                <a:gd name="T16" fmla="*/ 80 w 298"/>
                <a:gd name="T17" fmla="*/ 234 h 268"/>
                <a:gd name="T18" fmla="*/ 84 w 298"/>
                <a:gd name="T19" fmla="*/ 230 h 268"/>
                <a:gd name="T20" fmla="*/ 110 w 298"/>
                <a:gd name="T21" fmla="*/ 216 h 268"/>
                <a:gd name="T22" fmla="*/ 2 w 298"/>
                <a:gd name="T23" fmla="*/ 14 h 268"/>
                <a:gd name="T24" fmla="*/ 2 w 298"/>
                <a:gd name="T25" fmla="*/ 14 h 268"/>
                <a:gd name="T26" fmla="*/ 0 w 298"/>
                <a:gd name="T27" fmla="*/ 8 h 268"/>
                <a:gd name="T28" fmla="*/ 2 w 298"/>
                <a:gd name="T29" fmla="*/ 4 h 268"/>
                <a:gd name="T30" fmla="*/ 2 w 298"/>
                <a:gd name="T31" fmla="*/ 4 h 268"/>
                <a:gd name="T32" fmla="*/ 4 w 298"/>
                <a:gd name="T33" fmla="*/ 2 h 268"/>
                <a:gd name="T34" fmla="*/ 10 w 298"/>
                <a:gd name="T35" fmla="*/ 0 h 268"/>
                <a:gd name="T36" fmla="*/ 178 w 298"/>
                <a:gd name="T37" fmla="*/ 0 h 268"/>
                <a:gd name="T38" fmla="*/ 178 w 298"/>
                <a:gd name="T39" fmla="*/ 0 h 268"/>
                <a:gd name="T40" fmla="*/ 182 w 298"/>
                <a:gd name="T41" fmla="*/ 2 h 268"/>
                <a:gd name="T42" fmla="*/ 186 w 298"/>
                <a:gd name="T43" fmla="*/ 4 h 268"/>
                <a:gd name="T44" fmla="*/ 256 w 298"/>
                <a:gd name="T45" fmla="*/ 136 h 268"/>
                <a:gd name="T46" fmla="*/ 286 w 298"/>
                <a:gd name="T47" fmla="*/ 120 h 268"/>
                <a:gd name="T48" fmla="*/ 286 w 298"/>
                <a:gd name="T49" fmla="*/ 120 h 268"/>
                <a:gd name="T50" fmla="*/ 290 w 298"/>
                <a:gd name="T51" fmla="*/ 120 h 268"/>
                <a:gd name="T52" fmla="*/ 296 w 298"/>
                <a:gd name="T53" fmla="*/ 122 h 268"/>
                <a:gd name="T54" fmla="*/ 296 w 298"/>
                <a:gd name="T55" fmla="*/ 122 h 268"/>
                <a:gd name="T56" fmla="*/ 298 w 298"/>
                <a:gd name="T57" fmla="*/ 126 h 268"/>
                <a:gd name="T58" fmla="*/ 298 w 298"/>
                <a:gd name="T59" fmla="*/ 132 h 268"/>
                <a:gd name="T60" fmla="*/ 238 w 298"/>
                <a:gd name="T61" fmla="*/ 264 h 268"/>
                <a:gd name="T62" fmla="*/ 238 w 298"/>
                <a:gd name="T63" fmla="*/ 264 h 268"/>
                <a:gd name="T64" fmla="*/ 234 w 298"/>
                <a:gd name="T65" fmla="*/ 266 h 268"/>
                <a:gd name="T66" fmla="*/ 230 w 298"/>
                <a:gd name="T67" fmla="*/ 268 h 268"/>
                <a:gd name="T68" fmla="*/ 230 w 298"/>
                <a:gd name="T69" fmla="*/ 268 h 268"/>
                <a:gd name="T70" fmla="*/ 116 w 298"/>
                <a:gd name="T71" fmla="*/ 234 h 268"/>
                <a:gd name="T72" fmla="*/ 224 w 298"/>
                <a:gd name="T73" fmla="*/ 250 h 268"/>
                <a:gd name="T74" fmla="*/ 270 w 298"/>
                <a:gd name="T75" fmla="*/ 150 h 268"/>
                <a:gd name="T76" fmla="*/ 258 w 298"/>
                <a:gd name="T77" fmla="*/ 156 h 268"/>
                <a:gd name="T78" fmla="*/ 258 w 298"/>
                <a:gd name="T79" fmla="*/ 156 h 268"/>
                <a:gd name="T80" fmla="*/ 254 w 298"/>
                <a:gd name="T81" fmla="*/ 158 h 268"/>
                <a:gd name="T82" fmla="*/ 250 w 298"/>
                <a:gd name="T83" fmla="*/ 156 h 268"/>
                <a:gd name="T84" fmla="*/ 250 w 298"/>
                <a:gd name="T85" fmla="*/ 156 h 268"/>
                <a:gd name="T86" fmla="*/ 248 w 298"/>
                <a:gd name="T87" fmla="*/ 156 h 268"/>
                <a:gd name="T88" fmla="*/ 246 w 298"/>
                <a:gd name="T89" fmla="*/ 152 h 268"/>
                <a:gd name="T90" fmla="*/ 172 w 298"/>
                <a:gd name="T91" fmla="*/ 18 h 268"/>
                <a:gd name="T92" fmla="*/ 24 w 298"/>
                <a:gd name="T93" fmla="*/ 18 h 268"/>
                <a:gd name="T94" fmla="*/ 132 w 298"/>
                <a:gd name="T95" fmla="*/ 214 h 268"/>
                <a:gd name="T96" fmla="*/ 132 w 298"/>
                <a:gd name="T97" fmla="*/ 214 h 268"/>
                <a:gd name="T98" fmla="*/ 132 w 298"/>
                <a:gd name="T99" fmla="*/ 218 h 268"/>
                <a:gd name="T100" fmla="*/ 132 w 298"/>
                <a:gd name="T101" fmla="*/ 222 h 268"/>
                <a:gd name="T102" fmla="*/ 132 w 298"/>
                <a:gd name="T103" fmla="*/ 222 h 268"/>
                <a:gd name="T104" fmla="*/ 130 w 298"/>
                <a:gd name="T105" fmla="*/ 224 h 268"/>
                <a:gd name="T106" fmla="*/ 128 w 298"/>
                <a:gd name="T107" fmla="*/ 226 h 268"/>
                <a:gd name="T108" fmla="*/ 116 w 298"/>
                <a:gd name="T109" fmla="*/ 23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8" h="268">
                  <a:moveTo>
                    <a:pt x="230" y="268"/>
                  </a:moveTo>
                  <a:lnTo>
                    <a:pt x="230" y="268"/>
                  </a:lnTo>
                  <a:lnTo>
                    <a:pt x="228" y="268"/>
                  </a:lnTo>
                  <a:lnTo>
                    <a:pt x="86" y="248"/>
                  </a:lnTo>
                  <a:lnTo>
                    <a:pt x="86" y="248"/>
                  </a:lnTo>
                  <a:lnTo>
                    <a:pt x="82" y="244"/>
                  </a:lnTo>
                  <a:lnTo>
                    <a:pt x="78" y="240"/>
                  </a:lnTo>
                  <a:lnTo>
                    <a:pt x="78" y="240"/>
                  </a:lnTo>
                  <a:lnTo>
                    <a:pt x="80" y="234"/>
                  </a:lnTo>
                  <a:lnTo>
                    <a:pt x="84" y="230"/>
                  </a:lnTo>
                  <a:lnTo>
                    <a:pt x="110" y="216"/>
                  </a:lnTo>
                  <a:lnTo>
                    <a:pt x="2" y="14"/>
                  </a:lnTo>
                  <a:lnTo>
                    <a:pt x="2" y="14"/>
                  </a:lnTo>
                  <a:lnTo>
                    <a:pt x="0" y="8"/>
                  </a:lnTo>
                  <a:lnTo>
                    <a:pt x="2" y="4"/>
                  </a:lnTo>
                  <a:lnTo>
                    <a:pt x="2" y="4"/>
                  </a:lnTo>
                  <a:lnTo>
                    <a:pt x="4" y="2"/>
                  </a:lnTo>
                  <a:lnTo>
                    <a:pt x="10" y="0"/>
                  </a:lnTo>
                  <a:lnTo>
                    <a:pt x="178" y="0"/>
                  </a:lnTo>
                  <a:lnTo>
                    <a:pt x="178" y="0"/>
                  </a:lnTo>
                  <a:lnTo>
                    <a:pt x="182" y="2"/>
                  </a:lnTo>
                  <a:lnTo>
                    <a:pt x="186" y="4"/>
                  </a:lnTo>
                  <a:lnTo>
                    <a:pt x="256" y="136"/>
                  </a:lnTo>
                  <a:lnTo>
                    <a:pt x="286" y="120"/>
                  </a:lnTo>
                  <a:lnTo>
                    <a:pt x="286" y="120"/>
                  </a:lnTo>
                  <a:lnTo>
                    <a:pt x="290" y="120"/>
                  </a:lnTo>
                  <a:lnTo>
                    <a:pt x="296" y="122"/>
                  </a:lnTo>
                  <a:lnTo>
                    <a:pt x="296" y="122"/>
                  </a:lnTo>
                  <a:lnTo>
                    <a:pt x="298" y="126"/>
                  </a:lnTo>
                  <a:lnTo>
                    <a:pt x="298" y="132"/>
                  </a:lnTo>
                  <a:lnTo>
                    <a:pt x="238" y="264"/>
                  </a:lnTo>
                  <a:lnTo>
                    <a:pt x="238" y="264"/>
                  </a:lnTo>
                  <a:lnTo>
                    <a:pt x="234" y="266"/>
                  </a:lnTo>
                  <a:lnTo>
                    <a:pt x="230" y="268"/>
                  </a:lnTo>
                  <a:lnTo>
                    <a:pt x="230" y="268"/>
                  </a:lnTo>
                  <a:close/>
                  <a:moveTo>
                    <a:pt x="116" y="234"/>
                  </a:moveTo>
                  <a:lnTo>
                    <a:pt x="224" y="250"/>
                  </a:lnTo>
                  <a:lnTo>
                    <a:pt x="270" y="150"/>
                  </a:lnTo>
                  <a:lnTo>
                    <a:pt x="258" y="156"/>
                  </a:lnTo>
                  <a:lnTo>
                    <a:pt x="258" y="156"/>
                  </a:lnTo>
                  <a:lnTo>
                    <a:pt x="254" y="158"/>
                  </a:lnTo>
                  <a:lnTo>
                    <a:pt x="250" y="156"/>
                  </a:lnTo>
                  <a:lnTo>
                    <a:pt x="250" y="156"/>
                  </a:lnTo>
                  <a:lnTo>
                    <a:pt x="248" y="156"/>
                  </a:lnTo>
                  <a:lnTo>
                    <a:pt x="246" y="152"/>
                  </a:lnTo>
                  <a:lnTo>
                    <a:pt x="172" y="18"/>
                  </a:lnTo>
                  <a:lnTo>
                    <a:pt x="24" y="18"/>
                  </a:lnTo>
                  <a:lnTo>
                    <a:pt x="132" y="214"/>
                  </a:lnTo>
                  <a:lnTo>
                    <a:pt x="132" y="214"/>
                  </a:lnTo>
                  <a:lnTo>
                    <a:pt x="132" y="218"/>
                  </a:lnTo>
                  <a:lnTo>
                    <a:pt x="132" y="222"/>
                  </a:lnTo>
                  <a:lnTo>
                    <a:pt x="132" y="222"/>
                  </a:lnTo>
                  <a:lnTo>
                    <a:pt x="130" y="224"/>
                  </a:lnTo>
                  <a:lnTo>
                    <a:pt x="128" y="226"/>
                  </a:lnTo>
                  <a:lnTo>
                    <a:pt x="116"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1" name="Freeform 21">
              <a:extLst>
                <a:ext uri="{FF2B5EF4-FFF2-40B4-BE49-F238E27FC236}">
                  <a16:creationId xmlns:a16="http://schemas.microsoft.com/office/drawing/2014/main" xmlns="" id="{821CC9B4-F397-445F-AA9B-C77277B59F93}"/>
                </a:ext>
              </a:extLst>
            </p:cNvPr>
            <p:cNvSpPr>
              <a:spLocks/>
            </p:cNvSpPr>
            <p:nvPr/>
          </p:nvSpPr>
          <p:spPr bwMode="auto">
            <a:xfrm>
              <a:off x="3276" y="1379"/>
              <a:ext cx="236" cy="180"/>
            </a:xfrm>
            <a:custGeom>
              <a:avLst/>
              <a:gdLst>
                <a:gd name="T0" fmla="*/ 226 w 236"/>
                <a:gd name="T1" fmla="*/ 180 h 180"/>
                <a:gd name="T2" fmla="*/ 110 w 236"/>
                <a:gd name="T3" fmla="*/ 180 h 180"/>
                <a:gd name="T4" fmla="*/ 110 w 236"/>
                <a:gd name="T5" fmla="*/ 180 h 180"/>
                <a:gd name="T6" fmla="*/ 94 w 236"/>
                <a:gd name="T7" fmla="*/ 178 h 180"/>
                <a:gd name="T8" fmla="*/ 80 w 236"/>
                <a:gd name="T9" fmla="*/ 172 h 180"/>
                <a:gd name="T10" fmla="*/ 68 w 236"/>
                <a:gd name="T11" fmla="*/ 162 h 180"/>
                <a:gd name="T12" fmla="*/ 58 w 236"/>
                <a:gd name="T13" fmla="*/ 150 h 180"/>
                <a:gd name="T14" fmla="*/ 0 w 236"/>
                <a:gd name="T15" fmla="*/ 58 h 180"/>
                <a:gd name="T16" fmla="*/ 0 w 236"/>
                <a:gd name="T17" fmla="*/ 58 h 180"/>
                <a:gd name="T18" fmla="*/ 0 w 236"/>
                <a:gd name="T19" fmla="*/ 54 h 180"/>
                <a:gd name="T20" fmla="*/ 0 w 236"/>
                <a:gd name="T21" fmla="*/ 50 h 180"/>
                <a:gd name="T22" fmla="*/ 0 w 236"/>
                <a:gd name="T23" fmla="*/ 48 h 180"/>
                <a:gd name="T24" fmla="*/ 4 w 236"/>
                <a:gd name="T25" fmla="*/ 46 h 180"/>
                <a:gd name="T26" fmla="*/ 4 w 236"/>
                <a:gd name="T27" fmla="*/ 46 h 180"/>
                <a:gd name="T28" fmla="*/ 6 w 236"/>
                <a:gd name="T29" fmla="*/ 44 h 180"/>
                <a:gd name="T30" fmla="*/ 10 w 236"/>
                <a:gd name="T31" fmla="*/ 44 h 180"/>
                <a:gd name="T32" fmla="*/ 14 w 236"/>
                <a:gd name="T33" fmla="*/ 46 h 180"/>
                <a:gd name="T34" fmla="*/ 16 w 236"/>
                <a:gd name="T35" fmla="*/ 48 h 180"/>
                <a:gd name="T36" fmla="*/ 72 w 236"/>
                <a:gd name="T37" fmla="*/ 140 h 180"/>
                <a:gd name="T38" fmla="*/ 72 w 236"/>
                <a:gd name="T39" fmla="*/ 140 h 180"/>
                <a:gd name="T40" fmla="*/ 80 w 236"/>
                <a:gd name="T41" fmla="*/ 150 h 180"/>
                <a:gd name="T42" fmla="*/ 90 w 236"/>
                <a:gd name="T43" fmla="*/ 156 h 180"/>
                <a:gd name="T44" fmla="*/ 100 w 236"/>
                <a:gd name="T45" fmla="*/ 160 h 180"/>
                <a:gd name="T46" fmla="*/ 110 w 236"/>
                <a:gd name="T47" fmla="*/ 162 h 180"/>
                <a:gd name="T48" fmla="*/ 218 w 236"/>
                <a:gd name="T49" fmla="*/ 162 h 180"/>
                <a:gd name="T50" fmla="*/ 218 w 236"/>
                <a:gd name="T51" fmla="*/ 18 h 180"/>
                <a:gd name="T52" fmla="*/ 48 w 236"/>
                <a:gd name="T53" fmla="*/ 18 h 180"/>
                <a:gd name="T54" fmla="*/ 48 w 236"/>
                <a:gd name="T55" fmla="*/ 18 h 180"/>
                <a:gd name="T56" fmla="*/ 46 w 236"/>
                <a:gd name="T57" fmla="*/ 16 h 180"/>
                <a:gd name="T58" fmla="*/ 42 w 236"/>
                <a:gd name="T59" fmla="*/ 14 h 180"/>
                <a:gd name="T60" fmla="*/ 40 w 236"/>
                <a:gd name="T61" fmla="*/ 12 h 180"/>
                <a:gd name="T62" fmla="*/ 40 w 236"/>
                <a:gd name="T63" fmla="*/ 8 h 180"/>
                <a:gd name="T64" fmla="*/ 40 w 236"/>
                <a:gd name="T65" fmla="*/ 8 h 180"/>
                <a:gd name="T66" fmla="*/ 40 w 236"/>
                <a:gd name="T67" fmla="*/ 4 h 180"/>
                <a:gd name="T68" fmla="*/ 42 w 236"/>
                <a:gd name="T69" fmla="*/ 2 h 180"/>
                <a:gd name="T70" fmla="*/ 46 w 236"/>
                <a:gd name="T71" fmla="*/ 0 h 180"/>
                <a:gd name="T72" fmla="*/ 48 w 236"/>
                <a:gd name="T73" fmla="*/ 0 h 180"/>
                <a:gd name="T74" fmla="*/ 226 w 236"/>
                <a:gd name="T75" fmla="*/ 0 h 180"/>
                <a:gd name="T76" fmla="*/ 226 w 236"/>
                <a:gd name="T77" fmla="*/ 0 h 180"/>
                <a:gd name="T78" fmla="*/ 230 w 236"/>
                <a:gd name="T79" fmla="*/ 0 h 180"/>
                <a:gd name="T80" fmla="*/ 234 w 236"/>
                <a:gd name="T81" fmla="*/ 2 h 180"/>
                <a:gd name="T82" fmla="*/ 236 w 236"/>
                <a:gd name="T83" fmla="*/ 4 h 180"/>
                <a:gd name="T84" fmla="*/ 236 w 236"/>
                <a:gd name="T85" fmla="*/ 8 h 180"/>
                <a:gd name="T86" fmla="*/ 236 w 236"/>
                <a:gd name="T87" fmla="*/ 172 h 180"/>
                <a:gd name="T88" fmla="*/ 236 w 236"/>
                <a:gd name="T89" fmla="*/ 172 h 180"/>
                <a:gd name="T90" fmla="*/ 236 w 236"/>
                <a:gd name="T91" fmla="*/ 174 h 180"/>
                <a:gd name="T92" fmla="*/ 234 w 236"/>
                <a:gd name="T93" fmla="*/ 178 h 180"/>
                <a:gd name="T94" fmla="*/ 230 w 236"/>
                <a:gd name="T95" fmla="*/ 180 h 180"/>
                <a:gd name="T96" fmla="*/ 226 w 236"/>
                <a:gd name="T97" fmla="*/ 180 h 180"/>
                <a:gd name="T98" fmla="*/ 226 w 236"/>
                <a:gd name="T9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6" h="180">
                  <a:moveTo>
                    <a:pt x="226" y="180"/>
                  </a:moveTo>
                  <a:lnTo>
                    <a:pt x="110" y="180"/>
                  </a:lnTo>
                  <a:lnTo>
                    <a:pt x="110" y="180"/>
                  </a:lnTo>
                  <a:lnTo>
                    <a:pt x="94" y="178"/>
                  </a:lnTo>
                  <a:lnTo>
                    <a:pt x="80" y="172"/>
                  </a:lnTo>
                  <a:lnTo>
                    <a:pt x="68" y="162"/>
                  </a:lnTo>
                  <a:lnTo>
                    <a:pt x="58" y="150"/>
                  </a:lnTo>
                  <a:lnTo>
                    <a:pt x="0" y="58"/>
                  </a:lnTo>
                  <a:lnTo>
                    <a:pt x="0" y="58"/>
                  </a:lnTo>
                  <a:lnTo>
                    <a:pt x="0" y="54"/>
                  </a:lnTo>
                  <a:lnTo>
                    <a:pt x="0" y="50"/>
                  </a:lnTo>
                  <a:lnTo>
                    <a:pt x="0" y="48"/>
                  </a:lnTo>
                  <a:lnTo>
                    <a:pt x="4" y="46"/>
                  </a:lnTo>
                  <a:lnTo>
                    <a:pt x="4" y="46"/>
                  </a:lnTo>
                  <a:lnTo>
                    <a:pt x="6" y="44"/>
                  </a:lnTo>
                  <a:lnTo>
                    <a:pt x="10" y="44"/>
                  </a:lnTo>
                  <a:lnTo>
                    <a:pt x="14" y="46"/>
                  </a:lnTo>
                  <a:lnTo>
                    <a:pt x="16" y="48"/>
                  </a:lnTo>
                  <a:lnTo>
                    <a:pt x="72" y="140"/>
                  </a:lnTo>
                  <a:lnTo>
                    <a:pt x="72" y="140"/>
                  </a:lnTo>
                  <a:lnTo>
                    <a:pt x="80" y="150"/>
                  </a:lnTo>
                  <a:lnTo>
                    <a:pt x="90" y="156"/>
                  </a:lnTo>
                  <a:lnTo>
                    <a:pt x="100" y="160"/>
                  </a:lnTo>
                  <a:lnTo>
                    <a:pt x="110" y="162"/>
                  </a:lnTo>
                  <a:lnTo>
                    <a:pt x="218" y="162"/>
                  </a:lnTo>
                  <a:lnTo>
                    <a:pt x="218" y="18"/>
                  </a:lnTo>
                  <a:lnTo>
                    <a:pt x="48" y="18"/>
                  </a:lnTo>
                  <a:lnTo>
                    <a:pt x="48" y="18"/>
                  </a:lnTo>
                  <a:lnTo>
                    <a:pt x="46" y="16"/>
                  </a:lnTo>
                  <a:lnTo>
                    <a:pt x="42" y="14"/>
                  </a:lnTo>
                  <a:lnTo>
                    <a:pt x="40" y="12"/>
                  </a:lnTo>
                  <a:lnTo>
                    <a:pt x="40" y="8"/>
                  </a:lnTo>
                  <a:lnTo>
                    <a:pt x="40" y="8"/>
                  </a:lnTo>
                  <a:lnTo>
                    <a:pt x="40" y="4"/>
                  </a:lnTo>
                  <a:lnTo>
                    <a:pt x="42" y="2"/>
                  </a:lnTo>
                  <a:lnTo>
                    <a:pt x="46" y="0"/>
                  </a:lnTo>
                  <a:lnTo>
                    <a:pt x="48" y="0"/>
                  </a:lnTo>
                  <a:lnTo>
                    <a:pt x="226" y="0"/>
                  </a:lnTo>
                  <a:lnTo>
                    <a:pt x="226" y="0"/>
                  </a:lnTo>
                  <a:lnTo>
                    <a:pt x="230" y="0"/>
                  </a:lnTo>
                  <a:lnTo>
                    <a:pt x="234" y="2"/>
                  </a:lnTo>
                  <a:lnTo>
                    <a:pt x="236" y="4"/>
                  </a:lnTo>
                  <a:lnTo>
                    <a:pt x="236" y="8"/>
                  </a:lnTo>
                  <a:lnTo>
                    <a:pt x="236" y="172"/>
                  </a:lnTo>
                  <a:lnTo>
                    <a:pt x="236" y="172"/>
                  </a:lnTo>
                  <a:lnTo>
                    <a:pt x="236" y="174"/>
                  </a:lnTo>
                  <a:lnTo>
                    <a:pt x="234" y="178"/>
                  </a:lnTo>
                  <a:lnTo>
                    <a:pt x="230" y="180"/>
                  </a:lnTo>
                  <a:lnTo>
                    <a:pt x="226" y="180"/>
                  </a:lnTo>
                  <a:lnTo>
                    <a:pt x="226"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2" name="Freeform 22">
              <a:extLst>
                <a:ext uri="{FF2B5EF4-FFF2-40B4-BE49-F238E27FC236}">
                  <a16:creationId xmlns:a16="http://schemas.microsoft.com/office/drawing/2014/main" xmlns="" id="{B7FE66B4-A737-4F5C-B779-A82D276DC045}"/>
                </a:ext>
              </a:extLst>
            </p:cNvPr>
            <p:cNvSpPr>
              <a:spLocks noEditPoints="1"/>
            </p:cNvSpPr>
            <p:nvPr/>
          </p:nvSpPr>
          <p:spPr bwMode="auto">
            <a:xfrm>
              <a:off x="3670" y="1151"/>
              <a:ext cx="224" cy="252"/>
            </a:xfrm>
            <a:custGeom>
              <a:avLst/>
              <a:gdLst>
                <a:gd name="T0" fmla="*/ 158 w 224"/>
                <a:gd name="T1" fmla="*/ 252 h 252"/>
                <a:gd name="T2" fmla="*/ 94 w 224"/>
                <a:gd name="T3" fmla="*/ 252 h 252"/>
                <a:gd name="T4" fmla="*/ 94 w 224"/>
                <a:gd name="T5" fmla="*/ 252 h 252"/>
                <a:gd name="T6" fmla="*/ 90 w 224"/>
                <a:gd name="T7" fmla="*/ 250 h 252"/>
                <a:gd name="T8" fmla="*/ 86 w 224"/>
                <a:gd name="T9" fmla="*/ 248 h 252"/>
                <a:gd name="T10" fmla="*/ 0 w 224"/>
                <a:gd name="T11" fmla="*/ 92 h 252"/>
                <a:gd name="T12" fmla="*/ 0 w 224"/>
                <a:gd name="T13" fmla="*/ 92 h 252"/>
                <a:gd name="T14" fmla="*/ 0 w 224"/>
                <a:gd name="T15" fmla="*/ 88 h 252"/>
                <a:gd name="T16" fmla="*/ 0 w 224"/>
                <a:gd name="T17" fmla="*/ 84 h 252"/>
                <a:gd name="T18" fmla="*/ 2 w 224"/>
                <a:gd name="T19" fmla="*/ 82 h 252"/>
                <a:gd name="T20" fmla="*/ 4 w 224"/>
                <a:gd name="T21" fmla="*/ 78 h 252"/>
                <a:gd name="T22" fmla="*/ 138 w 224"/>
                <a:gd name="T23" fmla="*/ 0 h 252"/>
                <a:gd name="T24" fmla="*/ 138 w 224"/>
                <a:gd name="T25" fmla="*/ 0 h 252"/>
                <a:gd name="T26" fmla="*/ 142 w 224"/>
                <a:gd name="T27" fmla="*/ 0 h 252"/>
                <a:gd name="T28" fmla="*/ 144 w 224"/>
                <a:gd name="T29" fmla="*/ 0 h 252"/>
                <a:gd name="T30" fmla="*/ 148 w 224"/>
                <a:gd name="T31" fmla="*/ 2 h 252"/>
                <a:gd name="T32" fmla="*/ 150 w 224"/>
                <a:gd name="T33" fmla="*/ 4 h 252"/>
                <a:gd name="T34" fmla="*/ 218 w 224"/>
                <a:gd name="T35" fmla="*/ 118 h 252"/>
                <a:gd name="T36" fmla="*/ 218 w 224"/>
                <a:gd name="T37" fmla="*/ 118 h 252"/>
                <a:gd name="T38" fmla="*/ 222 w 224"/>
                <a:gd name="T39" fmla="*/ 130 h 252"/>
                <a:gd name="T40" fmla="*/ 224 w 224"/>
                <a:gd name="T41" fmla="*/ 140 h 252"/>
                <a:gd name="T42" fmla="*/ 222 w 224"/>
                <a:gd name="T43" fmla="*/ 152 h 252"/>
                <a:gd name="T44" fmla="*/ 216 w 224"/>
                <a:gd name="T45" fmla="*/ 162 h 252"/>
                <a:gd name="T46" fmla="*/ 166 w 224"/>
                <a:gd name="T47" fmla="*/ 248 h 252"/>
                <a:gd name="T48" fmla="*/ 166 w 224"/>
                <a:gd name="T49" fmla="*/ 248 h 252"/>
                <a:gd name="T50" fmla="*/ 162 w 224"/>
                <a:gd name="T51" fmla="*/ 250 h 252"/>
                <a:gd name="T52" fmla="*/ 158 w 224"/>
                <a:gd name="T53" fmla="*/ 252 h 252"/>
                <a:gd name="T54" fmla="*/ 158 w 224"/>
                <a:gd name="T55" fmla="*/ 252 h 252"/>
                <a:gd name="T56" fmla="*/ 100 w 224"/>
                <a:gd name="T57" fmla="*/ 234 h 252"/>
                <a:gd name="T58" fmla="*/ 152 w 224"/>
                <a:gd name="T59" fmla="*/ 234 h 252"/>
                <a:gd name="T60" fmla="*/ 202 w 224"/>
                <a:gd name="T61" fmla="*/ 152 h 252"/>
                <a:gd name="T62" fmla="*/ 202 w 224"/>
                <a:gd name="T63" fmla="*/ 152 h 252"/>
                <a:gd name="T64" fmla="*/ 204 w 224"/>
                <a:gd name="T65" fmla="*/ 146 h 252"/>
                <a:gd name="T66" fmla="*/ 204 w 224"/>
                <a:gd name="T67" fmla="*/ 140 h 252"/>
                <a:gd name="T68" fmla="*/ 204 w 224"/>
                <a:gd name="T69" fmla="*/ 134 h 252"/>
                <a:gd name="T70" fmla="*/ 202 w 224"/>
                <a:gd name="T71" fmla="*/ 128 h 252"/>
                <a:gd name="T72" fmla="*/ 140 w 224"/>
                <a:gd name="T73" fmla="*/ 20 h 252"/>
                <a:gd name="T74" fmla="*/ 20 w 224"/>
                <a:gd name="T75" fmla="*/ 90 h 252"/>
                <a:gd name="T76" fmla="*/ 100 w 224"/>
                <a:gd name="T77" fmla="*/ 23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252">
                  <a:moveTo>
                    <a:pt x="158" y="252"/>
                  </a:moveTo>
                  <a:lnTo>
                    <a:pt x="94" y="252"/>
                  </a:lnTo>
                  <a:lnTo>
                    <a:pt x="94" y="252"/>
                  </a:lnTo>
                  <a:lnTo>
                    <a:pt x="90" y="250"/>
                  </a:lnTo>
                  <a:lnTo>
                    <a:pt x="86" y="248"/>
                  </a:lnTo>
                  <a:lnTo>
                    <a:pt x="0" y="92"/>
                  </a:lnTo>
                  <a:lnTo>
                    <a:pt x="0" y="92"/>
                  </a:lnTo>
                  <a:lnTo>
                    <a:pt x="0" y="88"/>
                  </a:lnTo>
                  <a:lnTo>
                    <a:pt x="0" y="84"/>
                  </a:lnTo>
                  <a:lnTo>
                    <a:pt x="2" y="82"/>
                  </a:lnTo>
                  <a:lnTo>
                    <a:pt x="4" y="78"/>
                  </a:lnTo>
                  <a:lnTo>
                    <a:pt x="138" y="0"/>
                  </a:lnTo>
                  <a:lnTo>
                    <a:pt x="138" y="0"/>
                  </a:lnTo>
                  <a:lnTo>
                    <a:pt x="142" y="0"/>
                  </a:lnTo>
                  <a:lnTo>
                    <a:pt x="144" y="0"/>
                  </a:lnTo>
                  <a:lnTo>
                    <a:pt x="148" y="2"/>
                  </a:lnTo>
                  <a:lnTo>
                    <a:pt x="150" y="4"/>
                  </a:lnTo>
                  <a:lnTo>
                    <a:pt x="218" y="118"/>
                  </a:lnTo>
                  <a:lnTo>
                    <a:pt x="218" y="118"/>
                  </a:lnTo>
                  <a:lnTo>
                    <a:pt x="222" y="130"/>
                  </a:lnTo>
                  <a:lnTo>
                    <a:pt x="224" y="140"/>
                  </a:lnTo>
                  <a:lnTo>
                    <a:pt x="222" y="152"/>
                  </a:lnTo>
                  <a:lnTo>
                    <a:pt x="216" y="162"/>
                  </a:lnTo>
                  <a:lnTo>
                    <a:pt x="166" y="248"/>
                  </a:lnTo>
                  <a:lnTo>
                    <a:pt x="166" y="248"/>
                  </a:lnTo>
                  <a:lnTo>
                    <a:pt x="162" y="250"/>
                  </a:lnTo>
                  <a:lnTo>
                    <a:pt x="158" y="252"/>
                  </a:lnTo>
                  <a:lnTo>
                    <a:pt x="158" y="252"/>
                  </a:lnTo>
                  <a:close/>
                  <a:moveTo>
                    <a:pt x="100" y="234"/>
                  </a:moveTo>
                  <a:lnTo>
                    <a:pt x="152" y="234"/>
                  </a:lnTo>
                  <a:lnTo>
                    <a:pt x="202" y="152"/>
                  </a:lnTo>
                  <a:lnTo>
                    <a:pt x="202" y="152"/>
                  </a:lnTo>
                  <a:lnTo>
                    <a:pt x="204" y="146"/>
                  </a:lnTo>
                  <a:lnTo>
                    <a:pt x="204" y="140"/>
                  </a:lnTo>
                  <a:lnTo>
                    <a:pt x="204" y="134"/>
                  </a:lnTo>
                  <a:lnTo>
                    <a:pt x="202" y="128"/>
                  </a:lnTo>
                  <a:lnTo>
                    <a:pt x="140" y="20"/>
                  </a:lnTo>
                  <a:lnTo>
                    <a:pt x="20" y="90"/>
                  </a:lnTo>
                  <a:lnTo>
                    <a:pt x="10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3" name="Freeform 23">
              <a:extLst>
                <a:ext uri="{FF2B5EF4-FFF2-40B4-BE49-F238E27FC236}">
                  <a16:creationId xmlns:a16="http://schemas.microsoft.com/office/drawing/2014/main" xmlns="" id="{DC81E2E5-D93A-4AB7-B362-52A7F494D51D}"/>
                </a:ext>
              </a:extLst>
            </p:cNvPr>
            <p:cNvSpPr>
              <a:spLocks noEditPoints="1"/>
            </p:cNvSpPr>
            <p:nvPr/>
          </p:nvSpPr>
          <p:spPr bwMode="auto">
            <a:xfrm>
              <a:off x="3316" y="937"/>
              <a:ext cx="250" cy="232"/>
            </a:xfrm>
            <a:custGeom>
              <a:avLst/>
              <a:gdLst>
                <a:gd name="T0" fmla="*/ 148 w 250"/>
                <a:gd name="T1" fmla="*/ 232 h 232"/>
                <a:gd name="T2" fmla="*/ 148 w 250"/>
                <a:gd name="T3" fmla="*/ 232 h 232"/>
                <a:gd name="T4" fmla="*/ 144 w 250"/>
                <a:gd name="T5" fmla="*/ 230 h 232"/>
                <a:gd name="T6" fmla="*/ 4 w 250"/>
                <a:gd name="T7" fmla="*/ 152 h 232"/>
                <a:gd name="T8" fmla="*/ 4 w 250"/>
                <a:gd name="T9" fmla="*/ 152 h 232"/>
                <a:gd name="T10" fmla="*/ 2 w 250"/>
                <a:gd name="T11" fmla="*/ 150 h 232"/>
                <a:gd name="T12" fmla="*/ 0 w 250"/>
                <a:gd name="T13" fmla="*/ 146 h 232"/>
                <a:gd name="T14" fmla="*/ 0 w 250"/>
                <a:gd name="T15" fmla="*/ 146 h 232"/>
                <a:gd name="T16" fmla="*/ 0 w 250"/>
                <a:gd name="T17" fmla="*/ 142 h 232"/>
                <a:gd name="T18" fmla="*/ 2 w 250"/>
                <a:gd name="T19" fmla="*/ 140 h 232"/>
                <a:gd name="T20" fmla="*/ 68 w 250"/>
                <a:gd name="T21" fmla="*/ 40 h 232"/>
                <a:gd name="T22" fmla="*/ 68 w 250"/>
                <a:gd name="T23" fmla="*/ 40 h 232"/>
                <a:gd name="T24" fmla="*/ 76 w 250"/>
                <a:gd name="T25" fmla="*/ 32 h 232"/>
                <a:gd name="T26" fmla="*/ 84 w 250"/>
                <a:gd name="T27" fmla="*/ 24 h 232"/>
                <a:gd name="T28" fmla="*/ 92 w 250"/>
                <a:gd name="T29" fmla="*/ 16 h 232"/>
                <a:gd name="T30" fmla="*/ 102 w 250"/>
                <a:gd name="T31" fmla="*/ 10 h 232"/>
                <a:gd name="T32" fmla="*/ 112 w 250"/>
                <a:gd name="T33" fmla="*/ 6 h 232"/>
                <a:gd name="T34" fmla="*/ 122 w 250"/>
                <a:gd name="T35" fmla="*/ 2 h 232"/>
                <a:gd name="T36" fmla="*/ 134 w 250"/>
                <a:gd name="T37" fmla="*/ 0 h 232"/>
                <a:gd name="T38" fmla="*/ 144 w 250"/>
                <a:gd name="T39" fmla="*/ 0 h 232"/>
                <a:gd name="T40" fmla="*/ 210 w 250"/>
                <a:gd name="T41" fmla="*/ 0 h 232"/>
                <a:gd name="T42" fmla="*/ 210 w 250"/>
                <a:gd name="T43" fmla="*/ 0 h 232"/>
                <a:gd name="T44" fmla="*/ 214 w 250"/>
                <a:gd name="T45" fmla="*/ 2 h 232"/>
                <a:gd name="T46" fmla="*/ 216 w 250"/>
                <a:gd name="T47" fmla="*/ 4 h 232"/>
                <a:gd name="T48" fmla="*/ 248 w 250"/>
                <a:gd name="T49" fmla="*/ 62 h 232"/>
                <a:gd name="T50" fmla="*/ 248 w 250"/>
                <a:gd name="T51" fmla="*/ 62 h 232"/>
                <a:gd name="T52" fmla="*/ 250 w 250"/>
                <a:gd name="T53" fmla="*/ 66 h 232"/>
                <a:gd name="T54" fmla="*/ 248 w 250"/>
                <a:gd name="T55" fmla="*/ 72 h 232"/>
                <a:gd name="T56" fmla="*/ 156 w 250"/>
                <a:gd name="T57" fmla="*/ 228 h 232"/>
                <a:gd name="T58" fmla="*/ 156 w 250"/>
                <a:gd name="T59" fmla="*/ 228 h 232"/>
                <a:gd name="T60" fmla="*/ 152 w 250"/>
                <a:gd name="T61" fmla="*/ 230 h 232"/>
                <a:gd name="T62" fmla="*/ 148 w 250"/>
                <a:gd name="T63" fmla="*/ 232 h 232"/>
                <a:gd name="T64" fmla="*/ 148 w 250"/>
                <a:gd name="T65" fmla="*/ 232 h 232"/>
                <a:gd name="T66" fmla="*/ 22 w 250"/>
                <a:gd name="T67" fmla="*/ 142 h 232"/>
                <a:gd name="T68" fmla="*/ 144 w 250"/>
                <a:gd name="T69" fmla="*/ 210 h 232"/>
                <a:gd name="T70" fmla="*/ 230 w 250"/>
                <a:gd name="T71" fmla="*/ 66 h 232"/>
                <a:gd name="T72" fmla="*/ 204 w 250"/>
                <a:gd name="T73" fmla="*/ 18 h 232"/>
                <a:gd name="T74" fmla="*/ 144 w 250"/>
                <a:gd name="T75" fmla="*/ 18 h 232"/>
                <a:gd name="T76" fmla="*/ 144 w 250"/>
                <a:gd name="T77" fmla="*/ 18 h 232"/>
                <a:gd name="T78" fmla="*/ 126 w 250"/>
                <a:gd name="T79" fmla="*/ 20 h 232"/>
                <a:gd name="T80" fmla="*/ 110 w 250"/>
                <a:gd name="T81" fmla="*/ 26 h 232"/>
                <a:gd name="T82" fmla="*/ 96 w 250"/>
                <a:gd name="T83" fmla="*/ 36 h 232"/>
                <a:gd name="T84" fmla="*/ 84 w 250"/>
                <a:gd name="T85" fmla="*/ 50 h 232"/>
                <a:gd name="T86" fmla="*/ 22 w 250"/>
                <a:gd name="T87" fmla="*/ 14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0" h="232">
                  <a:moveTo>
                    <a:pt x="148" y="232"/>
                  </a:moveTo>
                  <a:lnTo>
                    <a:pt x="148" y="232"/>
                  </a:lnTo>
                  <a:lnTo>
                    <a:pt x="144" y="230"/>
                  </a:lnTo>
                  <a:lnTo>
                    <a:pt x="4" y="152"/>
                  </a:lnTo>
                  <a:lnTo>
                    <a:pt x="4" y="152"/>
                  </a:lnTo>
                  <a:lnTo>
                    <a:pt x="2" y="150"/>
                  </a:lnTo>
                  <a:lnTo>
                    <a:pt x="0" y="146"/>
                  </a:lnTo>
                  <a:lnTo>
                    <a:pt x="0" y="146"/>
                  </a:lnTo>
                  <a:lnTo>
                    <a:pt x="0" y="142"/>
                  </a:lnTo>
                  <a:lnTo>
                    <a:pt x="2" y="140"/>
                  </a:lnTo>
                  <a:lnTo>
                    <a:pt x="68" y="40"/>
                  </a:lnTo>
                  <a:lnTo>
                    <a:pt x="68" y="40"/>
                  </a:lnTo>
                  <a:lnTo>
                    <a:pt x="76" y="32"/>
                  </a:lnTo>
                  <a:lnTo>
                    <a:pt x="84" y="24"/>
                  </a:lnTo>
                  <a:lnTo>
                    <a:pt x="92" y="16"/>
                  </a:lnTo>
                  <a:lnTo>
                    <a:pt x="102" y="10"/>
                  </a:lnTo>
                  <a:lnTo>
                    <a:pt x="112" y="6"/>
                  </a:lnTo>
                  <a:lnTo>
                    <a:pt x="122" y="2"/>
                  </a:lnTo>
                  <a:lnTo>
                    <a:pt x="134" y="0"/>
                  </a:lnTo>
                  <a:lnTo>
                    <a:pt x="144" y="0"/>
                  </a:lnTo>
                  <a:lnTo>
                    <a:pt x="210" y="0"/>
                  </a:lnTo>
                  <a:lnTo>
                    <a:pt x="210" y="0"/>
                  </a:lnTo>
                  <a:lnTo>
                    <a:pt x="214" y="2"/>
                  </a:lnTo>
                  <a:lnTo>
                    <a:pt x="216" y="4"/>
                  </a:lnTo>
                  <a:lnTo>
                    <a:pt x="248" y="62"/>
                  </a:lnTo>
                  <a:lnTo>
                    <a:pt x="248" y="62"/>
                  </a:lnTo>
                  <a:lnTo>
                    <a:pt x="250" y="66"/>
                  </a:lnTo>
                  <a:lnTo>
                    <a:pt x="248" y="72"/>
                  </a:lnTo>
                  <a:lnTo>
                    <a:pt x="156" y="228"/>
                  </a:lnTo>
                  <a:lnTo>
                    <a:pt x="156" y="228"/>
                  </a:lnTo>
                  <a:lnTo>
                    <a:pt x="152" y="230"/>
                  </a:lnTo>
                  <a:lnTo>
                    <a:pt x="148" y="232"/>
                  </a:lnTo>
                  <a:lnTo>
                    <a:pt x="148" y="232"/>
                  </a:lnTo>
                  <a:close/>
                  <a:moveTo>
                    <a:pt x="22" y="142"/>
                  </a:moveTo>
                  <a:lnTo>
                    <a:pt x="144" y="210"/>
                  </a:lnTo>
                  <a:lnTo>
                    <a:pt x="230" y="66"/>
                  </a:lnTo>
                  <a:lnTo>
                    <a:pt x="204" y="18"/>
                  </a:lnTo>
                  <a:lnTo>
                    <a:pt x="144" y="18"/>
                  </a:lnTo>
                  <a:lnTo>
                    <a:pt x="144" y="18"/>
                  </a:lnTo>
                  <a:lnTo>
                    <a:pt x="126" y="20"/>
                  </a:lnTo>
                  <a:lnTo>
                    <a:pt x="110" y="26"/>
                  </a:lnTo>
                  <a:lnTo>
                    <a:pt x="96" y="36"/>
                  </a:lnTo>
                  <a:lnTo>
                    <a:pt x="84" y="50"/>
                  </a:lnTo>
                  <a:lnTo>
                    <a:pt x="22"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Tree>
    <p:extLst>
      <p:ext uri="{BB962C8B-B14F-4D97-AF65-F5344CB8AC3E}">
        <p14:creationId xmlns:p14="http://schemas.microsoft.com/office/powerpoint/2010/main" val="13707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xmlns="" id="{44B932FC-7E42-FD6C-F85A-C6F79E93ACBD}"/>
              </a:ext>
            </a:extLst>
          </p:cNvPr>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AU" dirty="0">
              <a:solidFill>
                <a:schemeClr val="bg1"/>
              </a:solidFill>
            </a:endParaRPr>
          </a:p>
        </p:txBody>
      </p:sp>
      <p:graphicFrame>
        <p:nvGraphicFramePr>
          <p:cNvPr id="10" name="Object 9" hidden="1">
            <a:extLst>
              <a:ext uri="{FF2B5EF4-FFF2-40B4-BE49-F238E27FC236}">
                <a16:creationId xmlns:a16="http://schemas.microsoft.com/office/drawing/2014/main" xmlns="" id="{E6492C99-4EFA-4420-9594-085279384F25}"/>
              </a:ext>
            </a:extLst>
          </p:cNvPr>
          <p:cNvGraphicFramePr>
            <a:graphicFrameLocks noChangeAspect="1"/>
          </p:cNvGraphicFramePr>
          <p:nvPr>
            <p:custDataLst>
              <p:tags r:id="rId2"/>
            </p:custData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338" imgH="340" progId="TCLayout.ActiveDocument.1">
                  <p:embed/>
                </p:oleObj>
              </mc:Choice>
              <mc:Fallback>
                <p:oleObj name="think-cell Slide" r:id="rId5" imgW="338" imgH="340" progId="TCLayout.ActiveDocument.1">
                  <p:embed/>
                  <p:pic>
                    <p:nvPicPr>
                      <p:cNvPr id="10" name="Object 9" hidden="1">
                        <a:extLst>
                          <a:ext uri="{FF2B5EF4-FFF2-40B4-BE49-F238E27FC236}">
                            <a16:creationId xmlns:a16="http://schemas.microsoft.com/office/drawing/2014/main" xmlns="" id="{E6492C99-4EFA-4420-9594-085279384F25}"/>
                          </a:ext>
                        </a:extLst>
                      </p:cNvPr>
                      <p:cNvPicPr/>
                      <p:nvPr/>
                    </p:nvPicPr>
                    <p:blipFill>
                      <a:blip r:embed="rId6"/>
                      <a:stretch>
                        <a:fillRect/>
                      </a:stretch>
                    </p:blipFill>
                    <p:spPr>
                      <a:xfrm>
                        <a:off x="1528763" y="1588"/>
                        <a:ext cx="1588" cy="1588"/>
                      </a:xfrm>
                      <a:prstGeom prst="rect">
                        <a:avLst/>
                      </a:prstGeom>
                    </p:spPr>
                  </p:pic>
                </p:oleObj>
              </mc:Fallback>
            </mc:AlternateContent>
          </a:graphicData>
        </a:graphic>
      </p:graphicFrame>
      <p:sp>
        <p:nvSpPr>
          <p:cNvPr id="27" name="Text Placeholder 1">
            <a:extLst>
              <a:ext uri="{FF2B5EF4-FFF2-40B4-BE49-F238E27FC236}">
                <a16:creationId xmlns:a16="http://schemas.microsoft.com/office/drawing/2014/main" xmlns="" id="{8F23B0AC-E7A3-4A3D-AE83-E60C3204B644}"/>
              </a:ext>
            </a:extLst>
          </p:cNvPr>
          <p:cNvSpPr txBox="1">
            <a:spLocks/>
          </p:cNvSpPr>
          <p:nvPr/>
        </p:nvSpPr>
        <p:spPr>
          <a:xfrm>
            <a:off x="1597338" y="-183588"/>
            <a:ext cx="3912962" cy="5140822"/>
          </a:xfrm>
          <a:prstGeom prst="rect">
            <a:avLst/>
          </a:prstGeom>
        </p:spPr>
        <p:txBody>
          <a:bodyPr vert="horz" lIns="0" tIns="0" rIns="0" bIns="0" rtlCol="0">
            <a:noAutofit/>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55000" b="1" kern="1200">
                <a:solidFill>
                  <a:schemeClr val="bg2">
                    <a:lumMod val="20000"/>
                    <a:lumOff val="80000"/>
                    <a:alpha val="20000"/>
                  </a:schemeClr>
                </a:solidFill>
                <a:latin typeface="+mj-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1"/>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1"/>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defTabSz="755512">
              <a:spcAft>
                <a:spcPts val="150"/>
              </a:spcAft>
              <a:defRPr/>
            </a:pPr>
            <a:endParaRPr lang="en-AU" sz="41228" dirty="0">
              <a:solidFill>
                <a:srgbClr val="FFFFFF">
                  <a:alpha val="50000"/>
                </a:srgbClr>
              </a:solidFill>
              <a:latin typeface="EYInterstate Light" panose="02000506000000020004" pitchFamily="2" charset="0"/>
            </a:endParaRPr>
          </a:p>
        </p:txBody>
      </p:sp>
      <p:sp>
        <p:nvSpPr>
          <p:cNvPr id="14" name="Rectangle 13">
            <a:extLst>
              <a:ext uri="{FF2B5EF4-FFF2-40B4-BE49-F238E27FC236}">
                <a16:creationId xmlns:a16="http://schemas.microsoft.com/office/drawing/2014/main" xmlns="" id="{41F07CE6-C591-4DE9-8171-75CC40123169}"/>
              </a:ext>
            </a:extLst>
          </p:cNvPr>
          <p:cNvSpPr>
            <a:spLocks/>
          </p:cNvSpPr>
          <p:nvPr/>
        </p:nvSpPr>
        <p:spPr>
          <a:xfrm>
            <a:off x="617221" y="422124"/>
            <a:ext cx="4075176" cy="1754326"/>
          </a:xfrm>
          <a:prstGeom prst="rect">
            <a:avLst/>
          </a:prstGeom>
        </p:spPr>
        <p:txBody>
          <a:bodyPr wrap="square">
            <a:spAutoFit/>
          </a:bodyPr>
          <a:lstStyle/>
          <a:p>
            <a:pPr>
              <a:defRPr/>
            </a:pPr>
            <a:r>
              <a:rPr lang="en-AU" sz="3600" b="1" kern="0" dirty="0">
                <a:solidFill>
                  <a:srgbClr val="000000"/>
                </a:solidFill>
                <a:latin typeface="EYInterstate Light" panose="02000506000000020004" pitchFamily="2" charset="0"/>
              </a:rPr>
              <a:t>Australian grant landscape and recent history </a:t>
            </a:r>
          </a:p>
        </p:txBody>
      </p:sp>
      <p:grpSp>
        <p:nvGrpSpPr>
          <p:cNvPr id="4" name="Group 4">
            <a:extLst>
              <a:ext uri="{FF2B5EF4-FFF2-40B4-BE49-F238E27FC236}">
                <a16:creationId xmlns:a16="http://schemas.microsoft.com/office/drawing/2014/main" xmlns="" id="{E5618122-F084-C361-FB9B-E9D474220D5F}"/>
              </a:ext>
            </a:extLst>
          </p:cNvPr>
          <p:cNvGrpSpPr>
            <a:grpSpLocks noChangeAspect="1"/>
          </p:cNvGrpSpPr>
          <p:nvPr/>
        </p:nvGrpSpPr>
        <p:grpSpPr bwMode="auto">
          <a:xfrm>
            <a:off x="11287125" y="6356350"/>
            <a:ext cx="303213" cy="311150"/>
            <a:chOff x="7110" y="4004"/>
            <a:chExt cx="191" cy="196"/>
          </a:xfrm>
        </p:grpSpPr>
        <p:sp>
          <p:nvSpPr>
            <p:cNvPr id="5" name="Freeform 5">
              <a:extLst>
                <a:ext uri="{FF2B5EF4-FFF2-40B4-BE49-F238E27FC236}">
                  <a16:creationId xmlns:a16="http://schemas.microsoft.com/office/drawing/2014/main" xmlns="" id="{C8920D9F-E2FD-1FAE-54AA-9CF808D91A7A}"/>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6" name="Freeform 6">
              <a:extLst>
                <a:ext uri="{FF2B5EF4-FFF2-40B4-BE49-F238E27FC236}">
                  <a16:creationId xmlns:a16="http://schemas.microsoft.com/office/drawing/2014/main" xmlns="" id="{BF2A9838-29A7-5F01-4382-E2E63E9D72C2}"/>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7" name="Freeform 7">
              <a:extLst>
                <a:ext uri="{FF2B5EF4-FFF2-40B4-BE49-F238E27FC236}">
                  <a16:creationId xmlns:a16="http://schemas.microsoft.com/office/drawing/2014/main" xmlns="" id="{64B98C1A-EC32-E893-DAA1-5533CB295BC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
        <p:nvSpPr>
          <p:cNvPr id="8" name="Date Placeholder 2">
            <a:extLst>
              <a:ext uri="{FF2B5EF4-FFF2-40B4-BE49-F238E27FC236}">
                <a16:creationId xmlns:a16="http://schemas.microsoft.com/office/drawing/2014/main" xmlns="" id="{AC8D1F2D-29C9-B348-0D32-999E2D50E4F9}"/>
              </a:ext>
            </a:extLst>
          </p:cNvPr>
          <p:cNvSpPr txBox="1">
            <a:spLocks/>
          </p:cNvSpPr>
          <p:nvPr/>
        </p:nvSpPr>
        <p:spPr>
          <a:xfrm>
            <a:off x="1428928" y="6390000"/>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EDC6652-D330-42A9-B2DB-FD7DBFE6E7CE}" type="datetime3">
              <a:rPr kumimoji="0" lang="en-AU"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 November, 2023</a:t>
            </a:fld>
            <a:endParaRPr kumimoji="0" lang="en-AU"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9" name="Slide Number Placeholder 4">
            <a:extLst>
              <a:ext uri="{FF2B5EF4-FFF2-40B4-BE49-F238E27FC236}">
                <a16:creationId xmlns:a16="http://schemas.microsoft.com/office/drawing/2014/main" xmlns="" id="{6A677574-E3A0-B881-ADF8-5D8475843BD7}"/>
              </a:ext>
            </a:extLst>
          </p:cNvPr>
          <p:cNvSpPr txBox="1">
            <a:spLocks/>
          </p:cNvSpPr>
          <p:nvPr/>
        </p:nvSpPr>
        <p:spPr>
          <a:xfrm>
            <a:off x="617221" y="6390000"/>
            <a:ext cx="663066"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AU"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AU"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11" name="Footer Placeholder 4">
            <a:extLst>
              <a:ext uri="{FF2B5EF4-FFF2-40B4-BE49-F238E27FC236}">
                <a16:creationId xmlns:a16="http://schemas.microsoft.com/office/drawing/2014/main" xmlns="" id="{256F1676-AFCB-C958-A12F-7DDE14F2C95C}"/>
              </a:ext>
            </a:extLst>
          </p:cNvPr>
          <p:cNvSpPr>
            <a:spLocks noGrp="1"/>
          </p:cNvSpPr>
          <p:nvPr/>
        </p:nvSpPr>
        <p:spPr>
          <a:xfrm>
            <a:off x="617221" y="6613200"/>
            <a:ext cx="7192670" cy="19800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EYInterstate Light"/>
                <a:ea typeface="+mn-ea"/>
                <a:cs typeface="+mn-cs"/>
              </a:rPr>
              <a:t>Copyright © 2023 Ernst &amp; Young Australia. All Rights Reserved. Liability limited by a scheme approved under Professional Standards Legislation</a:t>
            </a:r>
          </a:p>
        </p:txBody>
      </p:sp>
    </p:spTree>
    <p:extLst>
      <p:ext uri="{BB962C8B-B14F-4D97-AF65-F5344CB8AC3E}">
        <p14:creationId xmlns:p14="http://schemas.microsoft.com/office/powerpoint/2010/main" val="86551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D52ADD2-9F84-A3FB-E95A-C718168F53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20302" y="971384"/>
            <a:ext cx="4088305" cy="5229720"/>
          </a:xfrm>
          <a:prstGeom prst="rect">
            <a:avLst/>
          </a:prstGeom>
        </p:spPr>
      </p:pic>
      <p:sp>
        <p:nvSpPr>
          <p:cNvPr id="2" name="Title 1">
            <a:extLst>
              <a:ext uri="{FF2B5EF4-FFF2-40B4-BE49-F238E27FC236}">
                <a16:creationId xmlns:a16="http://schemas.microsoft.com/office/drawing/2014/main" xmlns="" id="{E8E10E19-9501-749E-44E6-40D44080A609}"/>
              </a:ext>
            </a:extLst>
          </p:cNvPr>
          <p:cNvSpPr>
            <a:spLocks noGrp="1"/>
          </p:cNvSpPr>
          <p:nvPr>
            <p:ph type="title"/>
          </p:nvPr>
        </p:nvSpPr>
        <p:spPr>
          <a:xfrm>
            <a:off x="609918" y="467910"/>
            <a:ext cx="10978515" cy="590400"/>
          </a:xfrm>
        </p:spPr>
        <p:txBody>
          <a:bodyPr/>
          <a:lstStyle/>
          <a:p>
            <a:r>
              <a:rPr lang="en-AU" sz="2900" dirty="0"/>
              <a:t>Australian grant landscape and recent history </a:t>
            </a:r>
          </a:p>
        </p:txBody>
      </p:sp>
      <p:sp>
        <p:nvSpPr>
          <p:cNvPr id="3" name="Date Placeholder 2">
            <a:extLst>
              <a:ext uri="{FF2B5EF4-FFF2-40B4-BE49-F238E27FC236}">
                <a16:creationId xmlns:a16="http://schemas.microsoft.com/office/drawing/2014/main" xmlns="" id="{85404D98-1763-666E-2852-C465B70CE0D0}"/>
              </a:ext>
            </a:extLst>
          </p:cNvPr>
          <p:cNvSpPr>
            <a:spLocks noGrp="1"/>
          </p:cNvSpPr>
          <p:nvPr>
            <p:ph type="dt" sz="half" idx="10"/>
          </p:nvPr>
        </p:nvSpPr>
        <p:spPr/>
        <p:txBody>
          <a:bodyPr/>
          <a:lstStyle/>
          <a:p>
            <a:fld id="{EE19B0F1-44AD-42A5-9A37-2FB41F1EC903}" type="datetime3">
              <a:rPr lang="en-AU" smtClean="0"/>
              <a:t>7 November, 2023</a:t>
            </a:fld>
            <a:endParaRPr lang="en-AU" dirty="0"/>
          </a:p>
        </p:txBody>
      </p:sp>
      <p:sp>
        <p:nvSpPr>
          <p:cNvPr id="5" name="Slide Number Placeholder 4">
            <a:extLst>
              <a:ext uri="{FF2B5EF4-FFF2-40B4-BE49-F238E27FC236}">
                <a16:creationId xmlns:a16="http://schemas.microsoft.com/office/drawing/2014/main" xmlns="" id="{92ECBB37-A295-E440-4F2C-43CD57CE54CC}"/>
              </a:ext>
            </a:extLst>
          </p:cNvPr>
          <p:cNvSpPr>
            <a:spLocks noGrp="1"/>
          </p:cNvSpPr>
          <p:nvPr>
            <p:ph type="sldNum" sz="quarter" idx="12"/>
          </p:nvPr>
        </p:nvSpPr>
        <p:spPr/>
        <p:txBody>
          <a:bodyPr/>
          <a:lstStyle/>
          <a:p>
            <a:r>
              <a:rPr lang="en-AU"/>
              <a:t>Page </a:t>
            </a:r>
            <a:fld id="{F1BC30E3-FFE5-4B91-AA19-87A149EBB9EE}" type="slidenum">
              <a:rPr lang="en-AU" smtClean="0"/>
              <a:pPr/>
              <a:t>4</a:t>
            </a:fld>
            <a:endParaRPr lang="en-AU" dirty="0"/>
          </a:p>
        </p:txBody>
      </p:sp>
      <p:sp>
        <p:nvSpPr>
          <p:cNvPr id="6" name="Content Placeholder 2">
            <a:extLst>
              <a:ext uri="{FF2B5EF4-FFF2-40B4-BE49-F238E27FC236}">
                <a16:creationId xmlns:a16="http://schemas.microsoft.com/office/drawing/2014/main" xmlns="" id="{8E7EE310-0546-38B4-8927-B0F1C8BC6440}"/>
              </a:ext>
            </a:extLst>
          </p:cNvPr>
          <p:cNvSpPr txBox="1">
            <a:spLocks/>
          </p:cNvSpPr>
          <p:nvPr/>
        </p:nvSpPr>
        <p:spPr>
          <a:xfrm>
            <a:off x="580605" y="1013327"/>
            <a:ext cx="6583292" cy="5376673"/>
          </a:xfrm>
          <a:prstGeom prst="rect">
            <a:avLst/>
          </a:prstGeom>
        </p:spPr>
        <p:txBody>
          <a:bodyPr>
            <a:norm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1556" indent="-251556">
              <a:spcAft>
                <a:spcPts val="1198"/>
              </a:spcAft>
              <a:buClr>
                <a:srgbClr val="FFE600"/>
              </a:buClr>
              <a:buSzPct val="90000"/>
              <a:buFont typeface="Arial" panose="020B0604020202020204" pitchFamily="34" charset="0"/>
              <a:buChar char="►"/>
            </a:pPr>
            <a:r>
              <a:rPr lang="en-AU" sz="1270">
                <a:solidFill>
                  <a:prstClr val="white"/>
                </a:solidFill>
              </a:rPr>
              <a:t>Governments around the globe offer targeted financial incentives (tax and</a:t>
            </a:r>
            <a:br>
              <a:rPr lang="en-AU" sz="1270">
                <a:solidFill>
                  <a:prstClr val="white"/>
                </a:solidFill>
              </a:rPr>
            </a:br>
            <a:r>
              <a:rPr lang="en-AU" sz="1270">
                <a:solidFill>
                  <a:prstClr val="white"/>
                </a:solidFill>
              </a:rPr>
              <a:t>non-tax) to attract business investment that results in positive economic impact, including innovation, commercialization, and infrastructure projects</a:t>
            </a:r>
          </a:p>
          <a:p>
            <a:pPr marL="251556" indent="-251556">
              <a:spcAft>
                <a:spcPts val="1198"/>
              </a:spcAft>
              <a:buClr>
                <a:srgbClr val="FFE600"/>
              </a:buClr>
              <a:buSzPct val="90000"/>
              <a:buFont typeface="Arial" panose="020B0604020202020204" pitchFamily="34" charset="0"/>
              <a:buChar char="►"/>
            </a:pPr>
            <a:r>
              <a:rPr lang="en-AU" sz="1270">
                <a:solidFill>
                  <a:prstClr val="white"/>
                </a:solidFill>
              </a:rPr>
              <a:t>Government incentives, which may be provided in the form of cash and infrastructure grants, tax credits, abatements, and concessional loans, can have a significant positive impact on a company’s return on investment, supporting the business to deliver greater value for shareholders and consumers</a:t>
            </a:r>
          </a:p>
          <a:p>
            <a:pPr marL="251556" indent="-251556">
              <a:spcAft>
                <a:spcPts val="1198"/>
              </a:spcAft>
              <a:buClr>
                <a:srgbClr val="FFE600"/>
              </a:buClr>
              <a:buSzPct val="90000"/>
              <a:buFont typeface="Arial" panose="020B0604020202020204" pitchFamily="34" charset="0"/>
              <a:buChar char="►"/>
            </a:pPr>
            <a:r>
              <a:rPr lang="en-AU" sz="1270">
                <a:solidFill>
                  <a:prstClr val="white"/>
                </a:solidFill>
              </a:rPr>
              <a:t>In Australia, since 1 July 2020, over 3,300 grants have been awarded at </a:t>
            </a:r>
            <a:r>
              <a:rPr lang="en-AU" sz="1270" dirty="0">
                <a:solidFill>
                  <a:prstClr val="white"/>
                </a:solidFill>
              </a:rPr>
              <a:t>both the State and Federal </a:t>
            </a:r>
            <a:r>
              <a:rPr lang="en-AU" sz="1270">
                <a:solidFill>
                  <a:prstClr val="white"/>
                </a:solidFill>
              </a:rPr>
              <a:t>government levels, totaling ~$7.7B. These opportunities can be categorised across the following key areas:</a:t>
            </a:r>
          </a:p>
          <a:p>
            <a:pPr marL="630238" lvl="1" indent="-358775" defTabSz="913869">
              <a:lnSpc>
                <a:spcPct val="85000"/>
              </a:lnSpc>
              <a:spcAft>
                <a:spcPts val="600"/>
              </a:spcAft>
              <a:buClr>
                <a:srgbClr val="FFE600"/>
              </a:buClr>
              <a:buSzPct val="90000"/>
              <a:buFont typeface="Arial" pitchFamily="34" charset="0"/>
              <a:buChar char="►"/>
            </a:pPr>
            <a:r>
              <a:rPr lang="en-AU" sz="1270">
                <a:solidFill>
                  <a:prstClr val="white">
                    <a:lumMod val="95000"/>
                  </a:prstClr>
                </a:solidFill>
                <a:latin typeface="EYInterstate Light"/>
              </a:rPr>
              <a:t>Incentivisation </a:t>
            </a:r>
            <a:r>
              <a:rPr lang="en-AU" sz="1270" dirty="0">
                <a:solidFill>
                  <a:prstClr val="white">
                    <a:lumMod val="95000"/>
                  </a:prstClr>
                </a:solidFill>
                <a:latin typeface="EYInterstate Light"/>
              </a:rPr>
              <a:t>of the development of new, or expansion of existing catalytic infrastructure supporting job creation </a:t>
            </a:r>
          </a:p>
          <a:p>
            <a:pPr marL="630238" lvl="1" indent="-358775" defTabSz="913869">
              <a:lnSpc>
                <a:spcPct val="85000"/>
              </a:lnSpc>
              <a:spcAft>
                <a:spcPts val="600"/>
              </a:spcAft>
              <a:buClr>
                <a:srgbClr val="FFE600"/>
              </a:buClr>
              <a:buSzPct val="90000"/>
              <a:buFont typeface="Arial" pitchFamily="34" charset="0"/>
              <a:buChar char="►"/>
            </a:pPr>
            <a:r>
              <a:rPr lang="en-AU" sz="1270" dirty="0">
                <a:solidFill>
                  <a:prstClr val="white">
                    <a:lumMod val="95000"/>
                  </a:prstClr>
                </a:solidFill>
              </a:rPr>
              <a:t>Incentivisation of research, development, and commercialisation of novel products, processes, or services that have the potential to generate export revenue for Australia </a:t>
            </a:r>
            <a:endParaRPr lang="en-AU" sz="1270" dirty="0">
              <a:solidFill>
                <a:prstClr val="white">
                  <a:lumMod val="95000"/>
                </a:prstClr>
              </a:solidFill>
              <a:latin typeface="EYInterstate Light"/>
            </a:endParaRPr>
          </a:p>
          <a:p>
            <a:pPr marL="630238" lvl="1" indent="-358775" defTabSz="913869">
              <a:lnSpc>
                <a:spcPct val="85000"/>
              </a:lnSpc>
              <a:spcAft>
                <a:spcPts val="600"/>
              </a:spcAft>
              <a:buClr>
                <a:srgbClr val="FFE600"/>
              </a:buClr>
              <a:buSzPct val="90000"/>
              <a:buFont typeface="Arial" pitchFamily="34" charset="0"/>
              <a:buChar char="►"/>
            </a:pPr>
            <a:r>
              <a:rPr lang="en-AU" sz="1270" dirty="0">
                <a:solidFill>
                  <a:prstClr val="white">
                    <a:lumMod val="95000"/>
                  </a:prstClr>
                </a:solidFill>
                <a:latin typeface="EYInterstate Light"/>
              </a:rPr>
              <a:t>Increasing Australian manufacturing capabilities, generating export revenue and reducing the overreliance on overseas supply chains - including reshoring and onshoring projects</a:t>
            </a:r>
          </a:p>
          <a:p>
            <a:pPr marL="630238" lvl="1" indent="-358775" defTabSz="913869">
              <a:lnSpc>
                <a:spcPct val="85000"/>
              </a:lnSpc>
              <a:spcAft>
                <a:spcPts val="600"/>
              </a:spcAft>
              <a:buClr>
                <a:srgbClr val="FFE600"/>
              </a:buClr>
              <a:buSzPct val="90000"/>
              <a:buFont typeface="Arial" pitchFamily="34" charset="0"/>
              <a:buChar char="►"/>
            </a:pPr>
            <a:r>
              <a:rPr lang="en-AU" sz="1270" dirty="0">
                <a:solidFill>
                  <a:prstClr val="white">
                    <a:lumMod val="95000"/>
                  </a:prstClr>
                </a:solidFill>
                <a:latin typeface="EYInterstate Light"/>
              </a:rPr>
              <a:t>Development and implementation of clean energy technologies and business models to support Australia reaching its Net Zero emissions targets</a:t>
            </a:r>
          </a:p>
          <a:p>
            <a:pPr marL="251556" indent="-251556">
              <a:spcAft>
                <a:spcPts val="1198"/>
              </a:spcAft>
              <a:buClr>
                <a:srgbClr val="FFE600"/>
              </a:buClr>
              <a:buSzPct val="90000"/>
              <a:buFont typeface="Arial" panose="020B0604020202020204" pitchFamily="34" charset="0"/>
              <a:buChar char="►"/>
            </a:pPr>
            <a:r>
              <a:rPr lang="en-AU" sz="1270">
                <a:solidFill>
                  <a:prstClr val="white"/>
                </a:solidFill>
              </a:rPr>
              <a:t>A robust understanding of government policy goals and administrative processes can help determine whether specific grant programs align with your organization’s investment agenda</a:t>
            </a:r>
            <a:endParaRPr lang="en-AU" sz="1270" dirty="0">
              <a:solidFill>
                <a:prstClr val="white"/>
              </a:solidFill>
            </a:endParaRPr>
          </a:p>
        </p:txBody>
      </p:sp>
    </p:spTree>
    <p:extLst>
      <p:ext uri="{BB962C8B-B14F-4D97-AF65-F5344CB8AC3E}">
        <p14:creationId xmlns:p14="http://schemas.microsoft.com/office/powerpoint/2010/main" val="356132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E10E19-9501-749E-44E6-40D44080A609}"/>
              </a:ext>
            </a:extLst>
          </p:cNvPr>
          <p:cNvSpPr>
            <a:spLocks noGrp="1"/>
          </p:cNvSpPr>
          <p:nvPr>
            <p:ph type="title"/>
          </p:nvPr>
        </p:nvSpPr>
        <p:spPr>
          <a:xfrm>
            <a:off x="609918" y="467910"/>
            <a:ext cx="10978515" cy="488552"/>
          </a:xfrm>
        </p:spPr>
        <p:txBody>
          <a:bodyPr/>
          <a:lstStyle/>
          <a:p>
            <a:r>
              <a:rPr lang="en-AU" sz="2900" dirty="0"/>
              <a:t>Government incentive categories and triggers</a:t>
            </a:r>
          </a:p>
        </p:txBody>
      </p:sp>
      <p:sp>
        <p:nvSpPr>
          <p:cNvPr id="3" name="Date Placeholder 2">
            <a:extLst>
              <a:ext uri="{FF2B5EF4-FFF2-40B4-BE49-F238E27FC236}">
                <a16:creationId xmlns:a16="http://schemas.microsoft.com/office/drawing/2014/main" xmlns="" id="{85404D98-1763-666E-2852-C465B70CE0D0}"/>
              </a:ext>
            </a:extLst>
          </p:cNvPr>
          <p:cNvSpPr>
            <a:spLocks noGrp="1"/>
          </p:cNvSpPr>
          <p:nvPr>
            <p:ph type="dt" sz="half" idx="10"/>
          </p:nvPr>
        </p:nvSpPr>
        <p:spPr/>
        <p:txBody>
          <a:bodyPr/>
          <a:lstStyle/>
          <a:p>
            <a:fld id="{EE19B0F1-44AD-42A5-9A37-2FB41F1EC903}" type="datetime3">
              <a:rPr lang="en-AU" smtClean="0"/>
              <a:t>7 November, 2023</a:t>
            </a:fld>
            <a:endParaRPr lang="en-AU" dirty="0"/>
          </a:p>
        </p:txBody>
      </p:sp>
      <p:sp>
        <p:nvSpPr>
          <p:cNvPr id="5" name="Slide Number Placeholder 4">
            <a:extLst>
              <a:ext uri="{FF2B5EF4-FFF2-40B4-BE49-F238E27FC236}">
                <a16:creationId xmlns:a16="http://schemas.microsoft.com/office/drawing/2014/main" xmlns="" id="{92ECBB37-A295-E440-4F2C-43CD57CE54CC}"/>
              </a:ext>
            </a:extLst>
          </p:cNvPr>
          <p:cNvSpPr>
            <a:spLocks noGrp="1"/>
          </p:cNvSpPr>
          <p:nvPr>
            <p:ph type="sldNum" sz="quarter" idx="12"/>
          </p:nvPr>
        </p:nvSpPr>
        <p:spPr/>
        <p:txBody>
          <a:bodyPr/>
          <a:lstStyle/>
          <a:p>
            <a:r>
              <a:rPr lang="en-AU"/>
              <a:t>Page </a:t>
            </a:r>
            <a:fld id="{F1BC30E3-FFE5-4B91-AA19-87A149EBB9EE}" type="slidenum">
              <a:rPr lang="en-AU" smtClean="0"/>
              <a:pPr/>
              <a:t>5</a:t>
            </a:fld>
            <a:endParaRPr lang="en-AU" dirty="0"/>
          </a:p>
        </p:txBody>
      </p:sp>
      <p:sp>
        <p:nvSpPr>
          <p:cNvPr id="8" name="Text Placeholder 1">
            <a:extLst>
              <a:ext uri="{FF2B5EF4-FFF2-40B4-BE49-F238E27FC236}">
                <a16:creationId xmlns:a16="http://schemas.microsoft.com/office/drawing/2014/main" xmlns="" id="{1875AAC2-3883-582B-1614-70474F39B35F}"/>
              </a:ext>
            </a:extLst>
          </p:cNvPr>
          <p:cNvSpPr txBox="1">
            <a:spLocks/>
          </p:cNvSpPr>
          <p:nvPr/>
        </p:nvSpPr>
        <p:spPr>
          <a:xfrm>
            <a:off x="609917" y="956462"/>
            <a:ext cx="10978516" cy="672641"/>
          </a:xfrm>
          <a:prstGeom prst="rect">
            <a:avLst/>
          </a:prstGeom>
        </p:spPr>
        <p:txBody>
          <a:bodyPr lIns="65303" tIns="65303" rIns="65303" bIns="65303"/>
          <a:lstStyle>
            <a:lvl1pPr marL="0" indent="0" algn="l" defTabSz="737336" rtl="0" eaLnBrk="1" latinLnBrk="0" hangingPunct="1">
              <a:spcBef>
                <a:spcPts val="0"/>
              </a:spcBef>
              <a:spcAft>
                <a:spcPts val="353"/>
              </a:spcAft>
              <a:buFont typeface="Arial" pitchFamily="34" charset="0"/>
              <a:buNone/>
              <a:defRPr sz="707" kern="1200">
                <a:solidFill>
                  <a:srgbClr val="404040"/>
                </a:solidFill>
                <a:latin typeface="+mn-lt"/>
                <a:ea typeface="+mn-ea"/>
                <a:cs typeface="+mn-cs"/>
              </a:defRPr>
            </a:lvl1pPr>
            <a:lvl2pPr marL="0" indent="0" algn="l" defTabSz="737336" rtl="0" eaLnBrk="1" latinLnBrk="0" hangingPunct="1">
              <a:spcBef>
                <a:spcPts val="141"/>
              </a:spcBef>
              <a:spcAft>
                <a:spcPts val="353"/>
              </a:spcAft>
              <a:buFontTx/>
              <a:buNone/>
              <a:defRPr sz="990" b="1" kern="1200">
                <a:solidFill>
                  <a:srgbClr val="404040"/>
                </a:solidFill>
                <a:latin typeface="+mn-lt"/>
                <a:ea typeface="+mn-ea"/>
                <a:cs typeface="+mn-cs"/>
              </a:defRPr>
            </a:lvl2pPr>
            <a:lvl3pPr marL="0" indent="0" algn="l" defTabSz="737336" rtl="0" eaLnBrk="1" latinLnBrk="0" hangingPunct="1">
              <a:spcBef>
                <a:spcPts val="141"/>
              </a:spcBef>
              <a:spcAft>
                <a:spcPts val="353"/>
              </a:spcAft>
              <a:buFontTx/>
              <a:buNone/>
              <a:defRPr sz="848" b="1" kern="1200">
                <a:solidFill>
                  <a:srgbClr val="404040"/>
                </a:solidFill>
                <a:latin typeface="+mn-lt"/>
                <a:ea typeface="+mn-ea"/>
                <a:cs typeface="+mn-cs"/>
              </a:defRPr>
            </a:lvl3pPr>
            <a:lvl4pPr marL="125687" indent="-125687" algn="l" defTabSz="737336" rtl="0" eaLnBrk="1" latinLnBrk="0" hangingPunct="1">
              <a:spcBef>
                <a:spcPts val="0"/>
              </a:spcBef>
              <a:spcAft>
                <a:spcPts val="353"/>
              </a:spcAft>
              <a:buSzPct val="70000"/>
              <a:buFont typeface="Arial" pitchFamily="34" charset="0"/>
              <a:buChar char="►"/>
              <a:defRPr sz="707" kern="1200">
                <a:solidFill>
                  <a:srgbClr val="404040"/>
                </a:solidFill>
                <a:latin typeface="+mn-lt"/>
                <a:ea typeface="+mn-ea"/>
                <a:cs typeface="+mn-cs"/>
              </a:defRPr>
            </a:lvl4pPr>
            <a:lvl5pPr marL="242396" indent="-116709" algn="l" defTabSz="737336" rtl="0" eaLnBrk="1" latinLnBrk="0" hangingPunct="1">
              <a:spcBef>
                <a:spcPts val="0"/>
              </a:spcBef>
              <a:spcAft>
                <a:spcPts val="353"/>
              </a:spcAft>
              <a:buSzPct val="70000"/>
              <a:buFont typeface="Arial" pitchFamily="34" charset="0"/>
              <a:buChar char="►"/>
              <a:defRPr sz="707" kern="1200">
                <a:solidFill>
                  <a:srgbClr val="404040"/>
                </a:solidFill>
                <a:latin typeface="+mn-lt"/>
                <a:ea typeface="+mn-ea"/>
                <a:cs typeface="+mn-cs"/>
              </a:defRPr>
            </a:lvl5pPr>
            <a:lvl6pPr marL="2027675" indent="-184334" algn="l" defTabSz="737336" rtl="0" eaLnBrk="1" latinLnBrk="0" hangingPunct="1">
              <a:spcBef>
                <a:spcPct val="20000"/>
              </a:spcBef>
              <a:buFont typeface="Arial" pitchFamily="34" charset="0"/>
              <a:buChar char="•"/>
              <a:defRPr sz="1626" kern="1200">
                <a:solidFill>
                  <a:schemeClr val="tx1"/>
                </a:solidFill>
                <a:latin typeface="+mn-lt"/>
                <a:ea typeface="+mn-ea"/>
                <a:cs typeface="+mn-cs"/>
              </a:defRPr>
            </a:lvl6pPr>
            <a:lvl7pPr marL="2396343" indent="-184334" algn="l" defTabSz="737336" rtl="0" eaLnBrk="1" latinLnBrk="0" hangingPunct="1">
              <a:spcBef>
                <a:spcPct val="20000"/>
              </a:spcBef>
              <a:buFont typeface="Arial" pitchFamily="34" charset="0"/>
              <a:buChar char="•"/>
              <a:defRPr sz="1626" kern="1200">
                <a:solidFill>
                  <a:schemeClr val="tx1"/>
                </a:solidFill>
                <a:latin typeface="+mn-lt"/>
                <a:ea typeface="+mn-ea"/>
                <a:cs typeface="+mn-cs"/>
              </a:defRPr>
            </a:lvl7pPr>
            <a:lvl8pPr marL="2765011" indent="-184334" algn="l" defTabSz="737336" rtl="0" eaLnBrk="1" latinLnBrk="0" hangingPunct="1">
              <a:spcBef>
                <a:spcPct val="20000"/>
              </a:spcBef>
              <a:buFont typeface="Arial" pitchFamily="34" charset="0"/>
              <a:buChar char="•"/>
              <a:defRPr sz="1626" kern="1200">
                <a:solidFill>
                  <a:schemeClr val="tx1"/>
                </a:solidFill>
                <a:latin typeface="+mn-lt"/>
                <a:ea typeface="+mn-ea"/>
                <a:cs typeface="+mn-cs"/>
              </a:defRPr>
            </a:lvl8pPr>
            <a:lvl9pPr marL="3133679" indent="-184334" algn="l" defTabSz="737336" rtl="0" eaLnBrk="1" latinLnBrk="0" hangingPunct="1">
              <a:spcBef>
                <a:spcPct val="20000"/>
              </a:spcBef>
              <a:buFont typeface="Arial" pitchFamily="34" charset="0"/>
              <a:buChar char="•"/>
              <a:defRPr sz="1626" kern="1200">
                <a:solidFill>
                  <a:schemeClr val="tx1"/>
                </a:solidFill>
                <a:latin typeface="+mn-lt"/>
                <a:ea typeface="+mn-ea"/>
                <a:cs typeface="+mn-cs"/>
              </a:defRPr>
            </a:lvl9pPr>
          </a:lstStyle>
          <a:p>
            <a:pPr defTabSz="585927">
              <a:spcAft>
                <a:spcPts val="544"/>
              </a:spcAft>
            </a:pPr>
            <a:r>
              <a:rPr lang="en-AU" sz="1270">
                <a:solidFill>
                  <a:prstClr val="white"/>
                </a:solidFill>
                <a:latin typeface="EYInterstate Light" panose="02000506000000020004" pitchFamily="2" charset="0"/>
              </a:rPr>
              <a:t>A myriad of business activities trigger the ability to negotiate, apply for, or automatically utilise government incentives. Proactive monitoring of such activities is critical for a business to maintain its ability to identify and pursue all meaningful incentive opportunities, leading to increased return on investment.</a:t>
            </a:r>
            <a:endParaRPr lang="en-AU" sz="1270" dirty="0">
              <a:solidFill>
                <a:prstClr val="white"/>
              </a:solidFill>
              <a:latin typeface="EYInterstate Light" panose="02000506000000020004" pitchFamily="2" charset="0"/>
            </a:endParaRPr>
          </a:p>
        </p:txBody>
      </p:sp>
      <p:pic>
        <p:nvPicPr>
          <p:cNvPr id="10" name="Content Placeholder 52">
            <a:extLst>
              <a:ext uri="{FF2B5EF4-FFF2-40B4-BE49-F238E27FC236}">
                <a16:creationId xmlns:a16="http://schemas.microsoft.com/office/drawing/2014/main" xmlns="" id="{D5131704-CBEB-90B7-05DA-87E447FF6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265" y="2865065"/>
            <a:ext cx="2549148" cy="1281240"/>
          </a:xfrm>
          <a:prstGeom prst="rect">
            <a:avLst/>
          </a:prstGeom>
        </p:spPr>
      </p:pic>
      <p:pic>
        <p:nvPicPr>
          <p:cNvPr id="12" name="Picture 11">
            <a:extLst>
              <a:ext uri="{FF2B5EF4-FFF2-40B4-BE49-F238E27FC236}">
                <a16:creationId xmlns:a16="http://schemas.microsoft.com/office/drawing/2014/main" xmlns="" id="{281F9EB4-530E-CF28-C315-9870376F2F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20529" y="2865066"/>
            <a:ext cx="2549460" cy="1281365"/>
          </a:xfrm>
          <a:prstGeom prst="rect">
            <a:avLst/>
          </a:prstGeom>
        </p:spPr>
      </p:pic>
      <p:sp>
        <p:nvSpPr>
          <p:cNvPr id="13" name="Rectangle 12">
            <a:extLst>
              <a:ext uri="{FF2B5EF4-FFF2-40B4-BE49-F238E27FC236}">
                <a16:creationId xmlns:a16="http://schemas.microsoft.com/office/drawing/2014/main" xmlns="" id="{14C882D0-4384-B45E-2495-8FD134A49AEF}"/>
              </a:ext>
            </a:extLst>
          </p:cNvPr>
          <p:cNvSpPr/>
          <p:nvPr/>
        </p:nvSpPr>
        <p:spPr>
          <a:xfrm>
            <a:off x="672976" y="2330604"/>
            <a:ext cx="2549148" cy="373805"/>
          </a:xfrm>
          <a:prstGeom prst="rect">
            <a:avLst/>
          </a:prstGeom>
          <a:solidFill>
            <a:srgbClr val="FFE600"/>
          </a:solidFill>
        </p:spPr>
        <p:txBody>
          <a:bodyPr wrap="none" lIns="65303" tIns="65303" rIns="65303" bIns="28607" anchor="ctr">
            <a:noAutofit/>
          </a:bodyPr>
          <a:lstStyle/>
          <a:p>
            <a:pPr algn="ctr" defTabSz="726630">
              <a:spcAft>
                <a:spcPts val="238"/>
              </a:spcAft>
            </a:pPr>
            <a:r>
              <a:rPr lang="en-AU" sz="1270" b="1">
                <a:solidFill>
                  <a:srgbClr val="2E2E38"/>
                </a:solidFill>
                <a:latin typeface="EYInterstate Light"/>
              </a:rPr>
              <a:t>Capital Expenditure</a:t>
            </a:r>
            <a:endParaRPr lang="en-AU" sz="1270" b="1" dirty="0">
              <a:solidFill>
                <a:srgbClr val="2E2E38"/>
              </a:solidFill>
              <a:latin typeface="EYInterstate Light"/>
            </a:endParaRPr>
          </a:p>
        </p:txBody>
      </p:sp>
      <p:sp>
        <p:nvSpPr>
          <p:cNvPr id="14" name="Rectangle 13">
            <a:extLst>
              <a:ext uri="{FF2B5EF4-FFF2-40B4-BE49-F238E27FC236}">
                <a16:creationId xmlns:a16="http://schemas.microsoft.com/office/drawing/2014/main" xmlns="" id="{35BC32DE-245D-BA4B-CD0E-821E195B62BC}"/>
              </a:ext>
            </a:extLst>
          </p:cNvPr>
          <p:cNvSpPr/>
          <p:nvPr/>
        </p:nvSpPr>
        <p:spPr>
          <a:xfrm>
            <a:off x="3422264" y="2330604"/>
            <a:ext cx="2549148" cy="373805"/>
          </a:xfrm>
          <a:prstGeom prst="rect">
            <a:avLst/>
          </a:prstGeom>
          <a:solidFill>
            <a:srgbClr val="FFE600"/>
          </a:solidFill>
        </p:spPr>
        <p:txBody>
          <a:bodyPr wrap="none" lIns="65303" tIns="65303" rIns="65303" bIns="28607" anchor="ctr">
            <a:noAutofit/>
          </a:bodyPr>
          <a:lstStyle/>
          <a:p>
            <a:pPr algn="ctr" defTabSz="726630">
              <a:spcAft>
                <a:spcPts val="238"/>
              </a:spcAft>
            </a:pPr>
            <a:r>
              <a:rPr lang="en-AU" sz="1270" b="1">
                <a:solidFill>
                  <a:srgbClr val="2E2E38"/>
                </a:solidFill>
                <a:latin typeface="EYInterstate Light"/>
              </a:rPr>
              <a:t>Employment</a:t>
            </a:r>
            <a:endParaRPr lang="en-AU" sz="1270" b="1" dirty="0">
              <a:solidFill>
                <a:srgbClr val="2E2E38"/>
              </a:solidFill>
              <a:latin typeface="EYInterstate Light"/>
            </a:endParaRPr>
          </a:p>
        </p:txBody>
      </p:sp>
      <p:sp>
        <p:nvSpPr>
          <p:cNvPr id="15" name="Rectangle 14">
            <a:extLst>
              <a:ext uri="{FF2B5EF4-FFF2-40B4-BE49-F238E27FC236}">
                <a16:creationId xmlns:a16="http://schemas.microsoft.com/office/drawing/2014/main" xmlns="" id="{0510A245-7981-AAEA-4238-A4EC542CB861}"/>
              </a:ext>
            </a:extLst>
          </p:cNvPr>
          <p:cNvSpPr/>
          <p:nvPr/>
        </p:nvSpPr>
        <p:spPr>
          <a:xfrm>
            <a:off x="6171551" y="2330604"/>
            <a:ext cx="2549148" cy="373805"/>
          </a:xfrm>
          <a:prstGeom prst="rect">
            <a:avLst/>
          </a:prstGeom>
          <a:solidFill>
            <a:srgbClr val="FFE600"/>
          </a:solidFill>
        </p:spPr>
        <p:txBody>
          <a:bodyPr wrap="none" lIns="65303" tIns="65303" rIns="65303" bIns="28607" anchor="ctr">
            <a:noAutofit/>
          </a:bodyPr>
          <a:lstStyle/>
          <a:p>
            <a:pPr algn="ctr" defTabSz="726630">
              <a:spcAft>
                <a:spcPts val="238"/>
              </a:spcAft>
            </a:pPr>
            <a:r>
              <a:rPr lang="en-AU" sz="1270" b="1">
                <a:solidFill>
                  <a:srgbClr val="2E2E38"/>
                </a:solidFill>
                <a:latin typeface="EYInterstate Light"/>
              </a:rPr>
              <a:t>Innovation</a:t>
            </a:r>
            <a:endParaRPr lang="en-AU" sz="1270" b="1" dirty="0">
              <a:solidFill>
                <a:srgbClr val="2E2E38"/>
              </a:solidFill>
              <a:latin typeface="EYInterstate Light"/>
            </a:endParaRPr>
          </a:p>
        </p:txBody>
      </p:sp>
      <p:sp>
        <p:nvSpPr>
          <p:cNvPr id="16" name="Rectangle 15">
            <a:extLst>
              <a:ext uri="{FF2B5EF4-FFF2-40B4-BE49-F238E27FC236}">
                <a16:creationId xmlns:a16="http://schemas.microsoft.com/office/drawing/2014/main" xmlns="" id="{F7901485-B9E2-2EF9-C3EB-F1E41C07860C}"/>
              </a:ext>
            </a:extLst>
          </p:cNvPr>
          <p:cNvSpPr/>
          <p:nvPr/>
        </p:nvSpPr>
        <p:spPr>
          <a:xfrm>
            <a:off x="8920841" y="2330604"/>
            <a:ext cx="2549148" cy="373805"/>
          </a:xfrm>
          <a:prstGeom prst="rect">
            <a:avLst/>
          </a:prstGeom>
          <a:solidFill>
            <a:srgbClr val="FFE600"/>
          </a:solidFill>
        </p:spPr>
        <p:txBody>
          <a:bodyPr wrap="none" lIns="65303" tIns="65303" rIns="65303" bIns="28607" anchor="ctr">
            <a:noAutofit/>
          </a:bodyPr>
          <a:lstStyle/>
          <a:p>
            <a:pPr algn="ctr" defTabSz="726630">
              <a:spcAft>
                <a:spcPts val="238"/>
              </a:spcAft>
            </a:pPr>
            <a:r>
              <a:rPr lang="en-AU" sz="1270" b="1">
                <a:solidFill>
                  <a:srgbClr val="2E2E38"/>
                </a:solidFill>
                <a:latin typeface="EYInterstate Light"/>
              </a:rPr>
              <a:t>Sustainability</a:t>
            </a:r>
            <a:endParaRPr lang="en-AU" sz="1270" b="1" dirty="0">
              <a:solidFill>
                <a:srgbClr val="2E2E38"/>
              </a:solidFill>
              <a:latin typeface="EYInterstate Light"/>
            </a:endParaRPr>
          </a:p>
        </p:txBody>
      </p:sp>
      <p:sp>
        <p:nvSpPr>
          <p:cNvPr id="17" name="Rectangle 16">
            <a:extLst>
              <a:ext uri="{FF2B5EF4-FFF2-40B4-BE49-F238E27FC236}">
                <a16:creationId xmlns:a16="http://schemas.microsoft.com/office/drawing/2014/main" xmlns="" id="{BE2E8C89-14C5-7A9F-05EB-A7FAF3875B98}"/>
              </a:ext>
            </a:extLst>
          </p:cNvPr>
          <p:cNvSpPr/>
          <p:nvPr/>
        </p:nvSpPr>
        <p:spPr>
          <a:xfrm>
            <a:off x="672976" y="4322601"/>
            <a:ext cx="2549148" cy="1629255"/>
          </a:xfrm>
          <a:prstGeom prst="rect">
            <a:avLst/>
          </a:prstGeom>
          <a:solidFill>
            <a:srgbClr val="747480"/>
          </a:solidFill>
          <a:ln w="9525" cap="flat" cmpd="sng" algn="ctr">
            <a:noFill/>
            <a:prstDash val="solid"/>
          </a:ln>
          <a:effectLst/>
        </p:spPr>
        <p:txBody>
          <a:bodyPr lIns="57213" tIns="57213" rIns="57213" bIns="57213" rtlCol="0" anchor="t" anchorCtr="0">
            <a:noAutofit/>
          </a:bodyPr>
          <a:lstStyle/>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Greenfield investment</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Brownfield investment</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Facility expansion</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Facility modernisation </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Remodelling</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Machinery/equipment replacement</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Retooling</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New production lines</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Supply chain optimisation</a:t>
            </a:r>
            <a:endParaRPr lang="en-AU" sz="907" dirty="0">
              <a:solidFill>
                <a:prstClr val="white"/>
              </a:solidFill>
              <a:latin typeface="EYInterstate Light"/>
            </a:endParaRPr>
          </a:p>
        </p:txBody>
      </p:sp>
      <p:sp>
        <p:nvSpPr>
          <p:cNvPr id="18" name="Rectangle 17">
            <a:extLst>
              <a:ext uri="{FF2B5EF4-FFF2-40B4-BE49-F238E27FC236}">
                <a16:creationId xmlns:a16="http://schemas.microsoft.com/office/drawing/2014/main" xmlns="" id="{E79D4CAF-CC1E-9680-FD7A-5FBC3D8FA090}"/>
              </a:ext>
            </a:extLst>
          </p:cNvPr>
          <p:cNvSpPr/>
          <p:nvPr/>
        </p:nvSpPr>
        <p:spPr>
          <a:xfrm>
            <a:off x="3422264" y="4322600"/>
            <a:ext cx="2549148" cy="1629255"/>
          </a:xfrm>
          <a:prstGeom prst="rect">
            <a:avLst/>
          </a:prstGeom>
          <a:solidFill>
            <a:srgbClr val="747480"/>
          </a:solidFill>
          <a:ln w="9525" cap="flat" cmpd="sng" algn="ctr">
            <a:noFill/>
            <a:prstDash val="solid"/>
          </a:ln>
          <a:effectLst/>
        </p:spPr>
        <p:txBody>
          <a:bodyPr rot="0" spcFirstLastPara="0" vertOverflow="overflow" horzOverflow="overflow" vert="horz" wrap="square" lIns="57213" tIns="57213" rIns="57213" bIns="57213" numCol="1" spcCol="0" rtlCol="0" fromWordArt="0" anchor="t" anchorCtr="0" forceAA="0" compatLnSpc="1">
            <a:prstTxWarp prst="textNoShape">
              <a:avLst/>
            </a:prstTxWarp>
            <a:noAutofit/>
          </a:bodyPr>
          <a:lstStyle/>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Job creation</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Job retention</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Job reduction</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Indirect employment</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Training</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Upskilling</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Footprint optimisation</a:t>
            </a:r>
            <a:endParaRPr lang="en-AU" sz="907" dirty="0">
              <a:solidFill>
                <a:prstClr val="white"/>
              </a:solidFill>
              <a:latin typeface="EYInterstate Light"/>
            </a:endParaRPr>
          </a:p>
        </p:txBody>
      </p:sp>
      <p:sp>
        <p:nvSpPr>
          <p:cNvPr id="19" name="Rectangle 18">
            <a:extLst>
              <a:ext uri="{FF2B5EF4-FFF2-40B4-BE49-F238E27FC236}">
                <a16:creationId xmlns:a16="http://schemas.microsoft.com/office/drawing/2014/main" xmlns="" id="{9645DA99-3A21-05F2-732D-D784CAEB6C59}"/>
              </a:ext>
            </a:extLst>
          </p:cNvPr>
          <p:cNvSpPr>
            <a:spLocks/>
          </p:cNvSpPr>
          <p:nvPr/>
        </p:nvSpPr>
        <p:spPr>
          <a:xfrm>
            <a:off x="6171551" y="4322602"/>
            <a:ext cx="2549148" cy="1629255"/>
          </a:xfrm>
          <a:prstGeom prst="rect">
            <a:avLst/>
          </a:prstGeom>
          <a:solidFill>
            <a:srgbClr val="747480"/>
          </a:solidFill>
          <a:ln w="9525" cap="flat" cmpd="sng" algn="ctr">
            <a:noFill/>
            <a:prstDash val="solid"/>
          </a:ln>
          <a:effectLst/>
        </p:spPr>
        <p:txBody>
          <a:bodyPr rot="0" spcFirstLastPara="0" vertOverflow="overflow" horzOverflow="overflow" vert="horz" wrap="square" lIns="57213" tIns="57213" rIns="57213" bIns="57213" numCol="1" spcCol="0" rtlCol="0" fromWordArt="0" anchor="t" anchorCtr="0" forceAA="0" compatLnSpc="1">
            <a:prstTxWarp prst="textNoShape">
              <a:avLst/>
            </a:prstTxWarp>
            <a:noAutofit/>
          </a:bodyPr>
          <a:lstStyle/>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Research and development</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Experimentation</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New product development</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Product performance or functionality enhancement</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Machinery/equipment development</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Production upgrades</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Software development</a:t>
            </a:r>
            <a:endParaRPr lang="en-AU" sz="907" dirty="0">
              <a:solidFill>
                <a:prstClr val="white"/>
              </a:solidFill>
              <a:latin typeface="EYInterstate Light"/>
            </a:endParaRPr>
          </a:p>
        </p:txBody>
      </p:sp>
      <p:sp>
        <p:nvSpPr>
          <p:cNvPr id="20" name="Rectangle 19">
            <a:extLst>
              <a:ext uri="{FF2B5EF4-FFF2-40B4-BE49-F238E27FC236}">
                <a16:creationId xmlns:a16="http://schemas.microsoft.com/office/drawing/2014/main" xmlns="" id="{9D09020A-678E-EB01-3559-0D233DA77A9E}"/>
              </a:ext>
            </a:extLst>
          </p:cNvPr>
          <p:cNvSpPr>
            <a:spLocks/>
          </p:cNvSpPr>
          <p:nvPr/>
        </p:nvSpPr>
        <p:spPr>
          <a:xfrm>
            <a:off x="8920841" y="4322601"/>
            <a:ext cx="2549148" cy="1629255"/>
          </a:xfrm>
          <a:prstGeom prst="rect">
            <a:avLst/>
          </a:prstGeom>
          <a:solidFill>
            <a:srgbClr val="747480"/>
          </a:solidFill>
          <a:ln w="9525" cap="flat" cmpd="sng" algn="ctr">
            <a:noFill/>
            <a:prstDash val="solid"/>
          </a:ln>
          <a:effectLst/>
        </p:spPr>
        <p:txBody>
          <a:bodyPr rot="0" spcFirstLastPara="0" vertOverflow="overflow" horzOverflow="overflow" vert="horz" wrap="square" lIns="57213" tIns="57213" rIns="57213" bIns="57213" numCol="1" spcCol="0" rtlCol="0" fromWordArt="0" anchor="t" anchorCtr="0" forceAA="0" compatLnSpc="1">
            <a:prstTxWarp prst="textNoShape">
              <a:avLst/>
            </a:prstTxWarp>
            <a:noAutofit/>
          </a:bodyPr>
          <a:lstStyle/>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Green energy investments</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Energy efficient equipment</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Pollution control equipment</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Green buildings and development</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Renewable energy generation</a:t>
            </a:r>
          </a:p>
          <a:p>
            <a:pPr marL="157341" indent="-157341" defTabSz="726630">
              <a:spcAft>
                <a:spcPts val="238"/>
              </a:spcAft>
              <a:buClr>
                <a:srgbClr val="FFE600"/>
              </a:buClr>
              <a:buSzPct val="70000"/>
              <a:buFont typeface="Arial" panose="020B0604020202020204" pitchFamily="34" charset="0"/>
              <a:buChar char="►"/>
            </a:pPr>
            <a:r>
              <a:rPr lang="en-AU" sz="907">
                <a:solidFill>
                  <a:prstClr val="white"/>
                </a:solidFill>
                <a:latin typeface="EYInterstate Light"/>
              </a:rPr>
              <a:t>Carbon footprint reduction/carbon credits</a:t>
            </a:r>
            <a:endParaRPr lang="en-AU" sz="907" dirty="0">
              <a:solidFill>
                <a:prstClr val="white"/>
              </a:solidFill>
              <a:latin typeface="EYInterstate Light"/>
            </a:endParaRPr>
          </a:p>
        </p:txBody>
      </p:sp>
      <p:pic>
        <p:nvPicPr>
          <p:cNvPr id="21" name="Picture 20">
            <a:extLst>
              <a:ext uri="{FF2B5EF4-FFF2-40B4-BE49-F238E27FC236}">
                <a16:creationId xmlns:a16="http://schemas.microsoft.com/office/drawing/2014/main" xmlns="" id="{7D252FAB-DF5E-6DB2-9E87-4FDDF584E2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977" y="2865065"/>
            <a:ext cx="2549144" cy="1281240"/>
          </a:xfrm>
          <a:prstGeom prst="rect">
            <a:avLst/>
          </a:prstGeom>
        </p:spPr>
      </p:pic>
      <p:sp>
        <p:nvSpPr>
          <p:cNvPr id="22" name="Rectangle 21">
            <a:extLst>
              <a:ext uri="{FF2B5EF4-FFF2-40B4-BE49-F238E27FC236}">
                <a16:creationId xmlns:a16="http://schemas.microsoft.com/office/drawing/2014/main" xmlns="" id="{19BE3FE1-9946-ED32-3545-7547C883120E}"/>
              </a:ext>
            </a:extLst>
          </p:cNvPr>
          <p:cNvSpPr/>
          <p:nvPr/>
        </p:nvSpPr>
        <p:spPr>
          <a:xfrm>
            <a:off x="672977" y="1780132"/>
            <a:ext cx="10797012" cy="373805"/>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726630">
              <a:spcAft>
                <a:spcPts val="238"/>
              </a:spcAft>
            </a:pPr>
            <a:r>
              <a:rPr lang="en-AU" sz="1270" b="1" dirty="0">
                <a:solidFill>
                  <a:srgbClr val="2E2E38"/>
                </a:solidFill>
                <a:latin typeface="EYInterstate Light"/>
              </a:rPr>
              <a:t>Government incentive categories and triggers</a:t>
            </a:r>
          </a:p>
        </p:txBody>
      </p:sp>
      <p:pic>
        <p:nvPicPr>
          <p:cNvPr id="6" name="Picture 5">
            <a:extLst>
              <a:ext uri="{FF2B5EF4-FFF2-40B4-BE49-F238E27FC236}">
                <a16:creationId xmlns:a16="http://schemas.microsoft.com/office/drawing/2014/main" xmlns="" id="{BD8D7821-89F4-CC6E-7754-08E794DAFEF7}"/>
              </a:ext>
            </a:extLst>
          </p:cNvPr>
          <p:cNvPicPr>
            <a:picLocks noChangeAspect="1"/>
          </p:cNvPicPr>
          <p:nvPr/>
        </p:nvPicPr>
        <p:blipFill rotWithShape="1">
          <a:blip r:embed="rId6"/>
          <a:srcRect t="12034" b="12719"/>
          <a:stretch/>
        </p:blipFill>
        <p:spPr>
          <a:xfrm>
            <a:off x="6171551" y="2865065"/>
            <a:ext cx="2558362" cy="1281240"/>
          </a:xfrm>
          <a:prstGeom prst="rect">
            <a:avLst/>
          </a:prstGeom>
        </p:spPr>
      </p:pic>
    </p:spTree>
    <p:extLst>
      <p:ext uri="{BB962C8B-B14F-4D97-AF65-F5344CB8AC3E}">
        <p14:creationId xmlns:p14="http://schemas.microsoft.com/office/powerpoint/2010/main" val="281127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E10E19-9501-749E-44E6-40D44080A609}"/>
              </a:ext>
            </a:extLst>
          </p:cNvPr>
          <p:cNvSpPr>
            <a:spLocks noGrp="1"/>
          </p:cNvSpPr>
          <p:nvPr>
            <p:ph type="title"/>
          </p:nvPr>
        </p:nvSpPr>
        <p:spPr>
          <a:xfrm>
            <a:off x="617221" y="465564"/>
            <a:ext cx="10978515" cy="355409"/>
          </a:xfrm>
        </p:spPr>
        <p:txBody>
          <a:bodyPr/>
          <a:lstStyle/>
          <a:p>
            <a:r>
              <a:rPr lang="en-AU" sz="2900" dirty="0"/>
              <a:t>Current focus areas</a:t>
            </a:r>
          </a:p>
        </p:txBody>
      </p:sp>
      <p:sp>
        <p:nvSpPr>
          <p:cNvPr id="3" name="Date Placeholder 2">
            <a:extLst>
              <a:ext uri="{FF2B5EF4-FFF2-40B4-BE49-F238E27FC236}">
                <a16:creationId xmlns:a16="http://schemas.microsoft.com/office/drawing/2014/main" xmlns="" id="{85404D98-1763-666E-2852-C465B70CE0D0}"/>
              </a:ext>
            </a:extLst>
          </p:cNvPr>
          <p:cNvSpPr>
            <a:spLocks noGrp="1"/>
          </p:cNvSpPr>
          <p:nvPr>
            <p:ph type="dt" sz="half" idx="10"/>
          </p:nvPr>
        </p:nvSpPr>
        <p:spPr/>
        <p:txBody>
          <a:bodyPr/>
          <a:lstStyle/>
          <a:p>
            <a:fld id="{EE19B0F1-44AD-42A5-9A37-2FB41F1EC903}" type="datetime3">
              <a:rPr lang="en-AU" smtClean="0"/>
              <a:t>7 November, 2023</a:t>
            </a:fld>
            <a:endParaRPr lang="en-AU" dirty="0"/>
          </a:p>
        </p:txBody>
      </p:sp>
      <p:sp>
        <p:nvSpPr>
          <p:cNvPr id="5" name="Slide Number Placeholder 4">
            <a:extLst>
              <a:ext uri="{FF2B5EF4-FFF2-40B4-BE49-F238E27FC236}">
                <a16:creationId xmlns:a16="http://schemas.microsoft.com/office/drawing/2014/main" xmlns="" id="{92ECBB37-A295-E440-4F2C-43CD57CE54CC}"/>
              </a:ext>
            </a:extLst>
          </p:cNvPr>
          <p:cNvSpPr>
            <a:spLocks noGrp="1"/>
          </p:cNvSpPr>
          <p:nvPr>
            <p:ph type="sldNum" sz="quarter" idx="12"/>
          </p:nvPr>
        </p:nvSpPr>
        <p:spPr/>
        <p:txBody>
          <a:bodyPr/>
          <a:lstStyle/>
          <a:p>
            <a:r>
              <a:rPr lang="en-AU"/>
              <a:t>Page </a:t>
            </a:r>
            <a:fld id="{F1BC30E3-FFE5-4B91-AA19-87A149EBB9EE}" type="slidenum">
              <a:rPr lang="en-AU" smtClean="0"/>
              <a:pPr/>
              <a:t>6</a:t>
            </a:fld>
            <a:endParaRPr lang="en-AU" dirty="0"/>
          </a:p>
        </p:txBody>
      </p:sp>
      <p:sp>
        <p:nvSpPr>
          <p:cNvPr id="8" name="Rectangle 7">
            <a:extLst>
              <a:ext uri="{FF2B5EF4-FFF2-40B4-BE49-F238E27FC236}">
                <a16:creationId xmlns:a16="http://schemas.microsoft.com/office/drawing/2014/main" xmlns="" id="{6F009942-6BF3-AC9F-85DF-EAE33A2B428E}"/>
              </a:ext>
            </a:extLst>
          </p:cNvPr>
          <p:cNvSpPr/>
          <p:nvPr/>
        </p:nvSpPr>
        <p:spPr>
          <a:xfrm>
            <a:off x="621459" y="1459910"/>
            <a:ext cx="1409493" cy="2285483"/>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85000"/>
              </a:lnSpc>
              <a:spcBef>
                <a:spcPct val="20000"/>
              </a:spcBef>
              <a:spcAft>
                <a:spcPts val="544"/>
              </a:spcAft>
              <a:buClr>
                <a:srgbClr val="FFE600"/>
              </a:buClr>
              <a:buSzPct val="100000"/>
            </a:pPr>
            <a:endParaRPr lang="en-AU" sz="1451" b="1" dirty="0">
              <a:solidFill>
                <a:schemeClr val="bg1"/>
              </a:solidFill>
              <a:latin typeface="+mj-lt"/>
            </a:endParaRPr>
          </a:p>
          <a:p>
            <a:pPr algn="ctr">
              <a:lnSpc>
                <a:spcPct val="85000"/>
              </a:lnSpc>
              <a:spcBef>
                <a:spcPct val="20000"/>
              </a:spcBef>
              <a:spcAft>
                <a:spcPts val="544"/>
              </a:spcAft>
              <a:buClr>
                <a:srgbClr val="FFE600"/>
              </a:buClr>
              <a:buSzPct val="100000"/>
            </a:pPr>
            <a:r>
              <a:rPr lang="en-AU" sz="1451" b="1" dirty="0">
                <a:solidFill>
                  <a:schemeClr val="bg1"/>
                </a:solidFill>
                <a:latin typeface="+mj-lt"/>
              </a:rPr>
              <a:t>Innovation and technology</a:t>
            </a:r>
          </a:p>
        </p:txBody>
      </p:sp>
      <p:sp>
        <p:nvSpPr>
          <p:cNvPr id="9" name="Rectangle 8">
            <a:extLst>
              <a:ext uri="{FF2B5EF4-FFF2-40B4-BE49-F238E27FC236}">
                <a16:creationId xmlns:a16="http://schemas.microsoft.com/office/drawing/2014/main" xmlns="" id="{F2D233C1-67A2-4C53-5478-A32EF880E881}"/>
              </a:ext>
            </a:extLst>
          </p:cNvPr>
          <p:cNvSpPr/>
          <p:nvPr/>
        </p:nvSpPr>
        <p:spPr>
          <a:xfrm>
            <a:off x="621457" y="3921137"/>
            <a:ext cx="1409147" cy="2202588"/>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868">
              <a:buClr>
                <a:srgbClr val="FFE600"/>
              </a:buClr>
              <a:buSzPct val="150000"/>
            </a:pPr>
            <a:endParaRPr lang="en-AU" sz="1451" b="1" dirty="0">
              <a:solidFill>
                <a:schemeClr val="tx1"/>
              </a:solidFill>
              <a:latin typeface="+mj-lt"/>
            </a:endParaRPr>
          </a:p>
          <a:p>
            <a:pPr algn="ctr" defTabSz="913868">
              <a:buClr>
                <a:srgbClr val="FFE600"/>
              </a:buClr>
              <a:buSzPct val="150000"/>
            </a:pPr>
            <a:r>
              <a:rPr lang="en-AU" sz="1451" b="1" dirty="0">
                <a:solidFill>
                  <a:schemeClr val="tx1"/>
                </a:solidFill>
                <a:latin typeface="+mj-lt"/>
              </a:rPr>
              <a:t>Investment and capital expenditure</a:t>
            </a:r>
          </a:p>
        </p:txBody>
      </p:sp>
      <p:sp>
        <p:nvSpPr>
          <p:cNvPr id="10" name="Rectangle 9">
            <a:extLst>
              <a:ext uri="{FF2B5EF4-FFF2-40B4-BE49-F238E27FC236}">
                <a16:creationId xmlns:a16="http://schemas.microsoft.com/office/drawing/2014/main" xmlns="" id="{2947A42F-44FC-7FCF-52D8-F54B89D93607}"/>
              </a:ext>
            </a:extLst>
          </p:cNvPr>
          <p:cNvSpPr/>
          <p:nvPr/>
        </p:nvSpPr>
        <p:spPr>
          <a:xfrm>
            <a:off x="6107395" y="1555531"/>
            <a:ext cx="1406146" cy="2202588"/>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913868">
              <a:buSzPct val="150000"/>
            </a:pPr>
            <a:endParaRPr lang="en-AU" sz="1451" b="1" dirty="0">
              <a:solidFill>
                <a:schemeClr val="tx1"/>
              </a:solidFill>
              <a:latin typeface="+mj-lt"/>
            </a:endParaRPr>
          </a:p>
          <a:p>
            <a:pPr algn="ctr" defTabSz="913868">
              <a:buSzPct val="150000"/>
            </a:pPr>
            <a:r>
              <a:rPr lang="en-AU" sz="1451" b="1" dirty="0">
                <a:solidFill>
                  <a:schemeClr val="tx1"/>
                </a:solidFill>
                <a:latin typeface="+mj-lt"/>
              </a:rPr>
              <a:t>Sustainability and environment</a:t>
            </a:r>
          </a:p>
        </p:txBody>
      </p:sp>
      <p:sp>
        <p:nvSpPr>
          <p:cNvPr id="11" name="Rectangle 10">
            <a:extLst>
              <a:ext uri="{FF2B5EF4-FFF2-40B4-BE49-F238E27FC236}">
                <a16:creationId xmlns:a16="http://schemas.microsoft.com/office/drawing/2014/main" xmlns="" id="{C9E091C2-3188-2839-2CF0-D9062F9E82ED}"/>
              </a:ext>
            </a:extLst>
          </p:cNvPr>
          <p:cNvSpPr/>
          <p:nvPr/>
        </p:nvSpPr>
        <p:spPr>
          <a:xfrm>
            <a:off x="6096023" y="3921135"/>
            <a:ext cx="1406146" cy="2202588"/>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868">
              <a:buClr>
                <a:srgbClr val="FFE600"/>
              </a:buClr>
              <a:buSzPct val="150000"/>
            </a:pPr>
            <a:endParaRPr lang="en-AU" sz="1451" b="1" dirty="0">
              <a:solidFill>
                <a:schemeClr val="bg1"/>
              </a:solidFill>
              <a:latin typeface="+mj-lt"/>
            </a:endParaRPr>
          </a:p>
          <a:p>
            <a:pPr algn="ctr" defTabSz="913868">
              <a:buClr>
                <a:srgbClr val="FFE600"/>
              </a:buClr>
              <a:buSzPct val="150000"/>
            </a:pPr>
            <a:r>
              <a:rPr lang="en-AU" sz="1451" b="1" dirty="0">
                <a:solidFill>
                  <a:schemeClr val="bg1"/>
                </a:solidFill>
                <a:latin typeface="+mj-lt"/>
              </a:rPr>
              <a:t>Employment, education and training</a:t>
            </a:r>
          </a:p>
        </p:txBody>
      </p:sp>
      <p:sp>
        <p:nvSpPr>
          <p:cNvPr id="12" name="object 7">
            <a:extLst>
              <a:ext uri="{FF2B5EF4-FFF2-40B4-BE49-F238E27FC236}">
                <a16:creationId xmlns:a16="http://schemas.microsoft.com/office/drawing/2014/main" xmlns="" id="{209CB767-C473-DF9F-8C2F-59CA744C9619}"/>
              </a:ext>
              <a:ext uri="{C183D7F6-B498-43B3-948B-1728B52AA6E4}">
                <adec:decorative xmlns:adec="http://schemas.microsoft.com/office/drawing/2017/decorative" xmlns="" val="1"/>
              </a:ext>
            </a:extLst>
          </p:cNvPr>
          <p:cNvSpPr/>
          <p:nvPr/>
        </p:nvSpPr>
        <p:spPr>
          <a:xfrm>
            <a:off x="538748" y="1234665"/>
            <a:ext cx="10868063" cy="0"/>
          </a:xfrm>
          <a:custGeom>
            <a:avLst/>
            <a:gdLst/>
            <a:ahLst/>
            <a:cxnLst/>
            <a:rect l="l" t="t" r="r" b="b"/>
            <a:pathLst>
              <a:path w="11992610">
                <a:moveTo>
                  <a:pt x="0" y="0"/>
                </a:moveTo>
                <a:lnTo>
                  <a:pt x="11992279" y="0"/>
                </a:lnTo>
              </a:path>
            </a:pathLst>
          </a:custGeom>
          <a:ln w="13868">
            <a:solidFill>
              <a:srgbClr val="2E2E38"/>
            </a:solidFill>
          </a:ln>
        </p:spPr>
        <p:txBody>
          <a:bodyPr wrap="square" lIns="0" tIns="0" rIns="0" bIns="0" rtlCol="0"/>
          <a:lstStyle/>
          <a:p>
            <a:pPr defTabSz="828667">
              <a:defRPr/>
            </a:pPr>
            <a:endParaRPr sz="1631" dirty="0">
              <a:solidFill>
                <a:srgbClr val="2E2E38"/>
              </a:solidFill>
              <a:latin typeface="Calibri"/>
            </a:endParaRPr>
          </a:p>
        </p:txBody>
      </p:sp>
      <p:sp>
        <p:nvSpPr>
          <p:cNvPr id="59" name="Rectangle 58">
            <a:extLst>
              <a:ext uri="{FF2B5EF4-FFF2-40B4-BE49-F238E27FC236}">
                <a16:creationId xmlns:a16="http://schemas.microsoft.com/office/drawing/2014/main" xmlns="" id="{F9AAB100-0C32-CA03-1CA1-2EC25F221D38}"/>
              </a:ext>
            </a:extLst>
          </p:cNvPr>
          <p:cNvSpPr/>
          <p:nvPr/>
        </p:nvSpPr>
        <p:spPr>
          <a:xfrm>
            <a:off x="2028269" y="1538018"/>
            <a:ext cx="3698258" cy="2202588"/>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p>
            <a:pPr marL="310942" indent="-310942">
              <a:lnSpc>
                <a:spcPct val="85000"/>
              </a:lnSpc>
              <a:spcBef>
                <a:spcPct val="20000"/>
              </a:spcBef>
              <a:spcAft>
                <a:spcPts val="544"/>
              </a:spcAft>
              <a:buClr>
                <a:srgbClr val="FFE600"/>
              </a:buClr>
              <a:buSzPct val="100000"/>
              <a:buFont typeface="EYInterstate Light" panose="02000506000000020004" pitchFamily="2" charset="0"/>
              <a:buChar char="•"/>
            </a:pPr>
            <a:r>
              <a:rPr lang="en-AU" sz="1270" dirty="0">
                <a:solidFill>
                  <a:schemeClr val="bg1"/>
                </a:solidFill>
                <a:latin typeface="+mj-lt"/>
              </a:rPr>
              <a:t>Investment into product R&amp;D and experimentation</a:t>
            </a:r>
          </a:p>
          <a:p>
            <a:pPr marL="310942" indent="-310942">
              <a:lnSpc>
                <a:spcPct val="85000"/>
              </a:lnSpc>
              <a:spcBef>
                <a:spcPct val="20000"/>
              </a:spcBef>
              <a:spcAft>
                <a:spcPts val="544"/>
              </a:spcAft>
              <a:buClr>
                <a:srgbClr val="FFE600"/>
              </a:buClr>
              <a:buSzPct val="100000"/>
              <a:buFont typeface="EYInterstate Light" panose="02000506000000020004" pitchFamily="2" charset="0"/>
              <a:buChar char="•"/>
            </a:pPr>
            <a:r>
              <a:rPr lang="en-AU" sz="1270" dirty="0">
                <a:solidFill>
                  <a:schemeClr val="bg1"/>
                </a:solidFill>
                <a:latin typeface="+mj-lt"/>
              </a:rPr>
              <a:t>Commercialisation  </a:t>
            </a:r>
          </a:p>
          <a:p>
            <a:pPr marL="310942" indent="-310942">
              <a:lnSpc>
                <a:spcPct val="85000"/>
              </a:lnSpc>
              <a:spcBef>
                <a:spcPct val="20000"/>
              </a:spcBef>
              <a:spcAft>
                <a:spcPts val="544"/>
              </a:spcAft>
              <a:buClr>
                <a:srgbClr val="FFE600"/>
              </a:buClr>
              <a:buSzPct val="100000"/>
              <a:buFont typeface="EYInterstate Light" panose="02000506000000020004" pitchFamily="2" charset="0"/>
              <a:buChar char="•"/>
            </a:pPr>
            <a:r>
              <a:rPr lang="en-AU" sz="1270" dirty="0">
                <a:solidFill>
                  <a:schemeClr val="bg1"/>
                </a:solidFill>
                <a:latin typeface="+mj-lt"/>
              </a:rPr>
              <a:t>Experimentation and feasibility studies to improve product performance or functionality enhancements </a:t>
            </a:r>
          </a:p>
          <a:p>
            <a:pPr marL="310942" indent="-310942">
              <a:lnSpc>
                <a:spcPct val="85000"/>
              </a:lnSpc>
              <a:spcBef>
                <a:spcPct val="20000"/>
              </a:spcBef>
              <a:spcAft>
                <a:spcPts val="544"/>
              </a:spcAft>
              <a:buClr>
                <a:srgbClr val="FFE600"/>
              </a:buClr>
              <a:buSzPct val="100000"/>
              <a:buFont typeface="EYInterstate Light" panose="02000506000000020004" pitchFamily="2" charset="0"/>
              <a:buChar char="•"/>
            </a:pPr>
            <a:r>
              <a:rPr lang="en-AU" sz="1270" dirty="0">
                <a:solidFill>
                  <a:schemeClr val="bg1"/>
                </a:solidFill>
                <a:latin typeface="+mj-lt"/>
              </a:rPr>
              <a:t>Machinery/equipment development and improvement </a:t>
            </a:r>
          </a:p>
          <a:p>
            <a:pPr marL="310942" indent="-310942">
              <a:lnSpc>
                <a:spcPct val="85000"/>
              </a:lnSpc>
              <a:spcBef>
                <a:spcPct val="20000"/>
              </a:spcBef>
              <a:spcAft>
                <a:spcPts val="544"/>
              </a:spcAft>
              <a:buClr>
                <a:srgbClr val="FFE600"/>
              </a:buClr>
              <a:buSzPct val="100000"/>
              <a:buFont typeface="EYInterstate Light" panose="02000506000000020004" pitchFamily="2" charset="0"/>
              <a:buChar char="•"/>
            </a:pPr>
            <a:r>
              <a:rPr lang="en-AU" sz="1270" dirty="0">
                <a:solidFill>
                  <a:schemeClr val="bg1"/>
                </a:solidFill>
                <a:latin typeface="+mj-lt"/>
              </a:rPr>
              <a:t>Production and supply chain upgrades</a:t>
            </a:r>
          </a:p>
        </p:txBody>
      </p:sp>
      <p:sp>
        <p:nvSpPr>
          <p:cNvPr id="60" name="Rectangle 59">
            <a:extLst>
              <a:ext uri="{FF2B5EF4-FFF2-40B4-BE49-F238E27FC236}">
                <a16:creationId xmlns:a16="http://schemas.microsoft.com/office/drawing/2014/main" xmlns="" id="{8ECF475D-C962-0E74-22E9-3C5A30B317DE}"/>
              </a:ext>
            </a:extLst>
          </p:cNvPr>
          <p:cNvSpPr/>
          <p:nvPr/>
        </p:nvSpPr>
        <p:spPr>
          <a:xfrm>
            <a:off x="2028268" y="3921137"/>
            <a:ext cx="3697348" cy="2202588"/>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p>
            <a:pPr marL="258968" indent="-258968" defTabSz="913868">
              <a:buClr>
                <a:srgbClr val="FFE600"/>
              </a:buClr>
              <a:buSzPct val="150000"/>
              <a:buFont typeface="EYInterstate Light" panose="02000503020000020004" pitchFamily="2" charset="0"/>
              <a:buChar char="•"/>
            </a:pPr>
            <a:r>
              <a:rPr lang="en-AU" sz="1270" dirty="0">
                <a:solidFill>
                  <a:schemeClr val="tx1"/>
                </a:solidFill>
                <a:latin typeface="+mj-lt"/>
              </a:rPr>
              <a:t>Facility expansion and modernisation </a:t>
            </a:r>
          </a:p>
          <a:p>
            <a:pPr marL="258968" indent="-258968" defTabSz="913868">
              <a:buClr>
                <a:srgbClr val="FFE600"/>
              </a:buClr>
              <a:buSzPct val="150000"/>
              <a:buFont typeface="EYInterstate Light" panose="02000503020000020004" pitchFamily="2" charset="0"/>
              <a:buChar char="•"/>
            </a:pPr>
            <a:r>
              <a:rPr lang="en-AU" sz="1270" dirty="0">
                <a:solidFill>
                  <a:schemeClr val="tx1"/>
                </a:solidFill>
                <a:latin typeface="+mj-lt"/>
              </a:rPr>
              <a:t>Footloose investments and relocating operations to regional locations</a:t>
            </a:r>
          </a:p>
          <a:p>
            <a:pPr marL="258968" indent="-258968" defTabSz="913868">
              <a:buClr>
                <a:srgbClr val="FFE600"/>
              </a:buClr>
              <a:buSzPct val="150000"/>
              <a:buFont typeface="EYInterstate Light" panose="02000503020000020004" pitchFamily="2" charset="0"/>
              <a:buChar char="•"/>
            </a:pPr>
            <a:r>
              <a:rPr lang="en-AU" sz="1270" dirty="0">
                <a:solidFill>
                  <a:schemeClr val="tx1"/>
                </a:solidFill>
                <a:latin typeface="+mj-lt"/>
              </a:rPr>
              <a:t>Retooling and remodelling activities</a:t>
            </a:r>
          </a:p>
          <a:p>
            <a:pPr marL="258968" indent="-258968" defTabSz="913868">
              <a:buClr>
                <a:srgbClr val="FFE600"/>
              </a:buClr>
              <a:buSzPct val="150000"/>
              <a:buFont typeface="EYInterstate Light" panose="02000503020000020004" pitchFamily="2" charset="0"/>
              <a:buChar char="•"/>
            </a:pPr>
            <a:r>
              <a:rPr lang="en-AU" sz="1270" dirty="0">
                <a:solidFill>
                  <a:schemeClr val="tx1"/>
                </a:solidFill>
                <a:latin typeface="+mj-lt"/>
              </a:rPr>
              <a:t>Machinery and equipment replacement and the installation of new production lines</a:t>
            </a:r>
          </a:p>
          <a:p>
            <a:pPr marL="258968" indent="-258968" defTabSz="913868">
              <a:buClr>
                <a:srgbClr val="FFE600"/>
              </a:buClr>
              <a:buSzPct val="150000"/>
              <a:buFont typeface="EYInterstate Light" panose="02000503020000020004" pitchFamily="2" charset="0"/>
              <a:buChar char="•"/>
            </a:pPr>
            <a:r>
              <a:rPr lang="en-AU" sz="1270" dirty="0">
                <a:solidFill>
                  <a:schemeClr val="tx1"/>
                </a:solidFill>
                <a:latin typeface="+mj-lt"/>
              </a:rPr>
              <a:t>Supply chain optimisation </a:t>
            </a:r>
          </a:p>
          <a:p>
            <a:pPr marL="258968" indent="-258968" defTabSz="913868">
              <a:buClr>
                <a:srgbClr val="FFE600"/>
              </a:buClr>
              <a:buSzPct val="150000"/>
              <a:buFont typeface="EYInterstate Light" panose="02000503020000020004" pitchFamily="2" charset="0"/>
              <a:buChar char="•"/>
            </a:pPr>
            <a:r>
              <a:rPr lang="en-AU" sz="1270" dirty="0">
                <a:solidFill>
                  <a:schemeClr val="tx1"/>
                </a:solidFill>
                <a:latin typeface="+mj-lt"/>
              </a:rPr>
              <a:t>Greenfield or brownfield investments </a:t>
            </a:r>
          </a:p>
        </p:txBody>
      </p:sp>
      <p:sp>
        <p:nvSpPr>
          <p:cNvPr id="61" name="Rectangle 60">
            <a:extLst>
              <a:ext uri="{FF2B5EF4-FFF2-40B4-BE49-F238E27FC236}">
                <a16:creationId xmlns:a16="http://schemas.microsoft.com/office/drawing/2014/main" xmlns="" id="{B8434F11-26CC-2287-C5B9-7F56BF5AE1A8}"/>
              </a:ext>
            </a:extLst>
          </p:cNvPr>
          <p:cNvSpPr/>
          <p:nvPr/>
        </p:nvSpPr>
        <p:spPr>
          <a:xfrm>
            <a:off x="7509306" y="1555531"/>
            <a:ext cx="3698258" cy="2202588"/>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p>
            <a:pPr marL="258968" indent="-258968" defTabSz="913868">
              <a:buSzPct val="150000"/>
              <a:buFont typeface="EYInterstate Light" panose="02000503020000020004" pitchFamily="2" charset="0"/>
              <a:buChar char="•"/>
            </a:pPr>
            <a:r>
              <a:rPr lang="en-AU" sz="1270" dirty="0">
                <a:solidFill>
                  <a:schemeClr val="tx1"/>
                </a:solidFill>
                <a:latin typeface="+mj-lt"/>
              </a:rPr>
              <a:t>Sustainability upgrades to facilities such as solar panels, EV chargers, community batteries </a:t>
            </a:r>
          </a:p>
          <a:p>
            <a:pPr marL="258968" indent="-258968" defTabSz="913868">
              <a:buSzPct val="150000"/>
              <a:buFont typeface="EYInterstate Light" panose="02000503020000020004" pitchFamily="2" charset="0"/>
              <a:buChar char="•"/>
            </a:pPr>
            <a:r>
              <a:rPr lang="en-AU" sz="1270" dirty="0">
                <a:solidFill>
                  <a:schemeClr val="tx1"/>
                </a:solidFill>
                <a:latin typeface="+mj-lt"/>
              </a:rPr>
              <a:t>Upgrades to processes and infrastructure such as fuel switching, electrification, energy efficient equipment, CCSU </a:t>
            </a:r>
          </a:p>
          <a:p>
            <a:pPr marL="258968" indent="-258968" defTabSz="913868">
              <a:buSzPct val="150000"/>
              <a:buFont typeface="EYInterstate Light" panose="02000503020000020004" pitchFamily="2" charset="0"/>
              <a:buChar char="•"/>
            </a:pPr>
            <a:r>
              <a:rPr lang="en-AU" sz="1270" dirty="0">
                <a:solidFill>
                  <a:schemeClr val="tx1"/>
                </a:solidFill>
                <a:latin typeface="+mj-lt"/>
              </a:rPr>
              <a:t>Circular economy and recycling </a:t>
            </a:r>
          </a:p>
          <a:p>
            <a:pPr marL="258968" indent="-258968" defTabSz="913868">
              <a:buSzPct val="150000"/>
              <a:buFont typeface="EYInterstate Light" panose="02000503020000020004" pitchFamily="2" charset="0"/>
              <a:buChar char="•"/>
            </a:pPr>
            <a:r>
              <a:rPr lang="en-AU" sz="1270" dirty="0">
                <a:solidFill>
                  <a:schemeClr val="tx1"/>
                </a:solidFill>
                <a:latin typeface="+mj-lt"/>
              </a:rPr>
              <a:t>R&amp;D into new and sustainable products and processes </a:t>
            </a:r>
          </a:p>
        </p:txBody>
      </p:sp>
      <p:sp>
        <p:nvSpPr>
          <p:cNvPr id="62" name="Rectangle 61">
            <a:extLst>
              <a:ext uri="{FF2B5EF4-FFF2-40B4-BE49-F238E27FC236}">
                <a16:creationId xmlns:a16="http://schemas.microsoft.com/office/drawing/2014/main" xmlns="" id="{4B52A4B0-C06C-C59C-FB57-20E16E220666}"/>
              </a:ext>
            </a:extLst>
          </p:cNvPr>
          <p:cNvSpPr/>
          <p:nvPr/>
        </p:nvSpPr>
        <p:spPr>
          <a:xfrm>
            <a:off x="7497933" y="3921137"/>
            <a:ext cx="3697348" cy="2202588"/>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p>
            <a:pPr marL="258968" indent="-258968" defTabSz="913868">
              <a:buClr>
                <a:srgbClr val="FFE600"/>
              </a:buClr>
              <a:buSzPct val="150000"/>
              <a:buFont typeface="EYInterstate Light" panose="02000503020000020004" pitchFamily="2" charset="0"/>
              <a:buChar char="•"/>
            </a:pPr>
            <a:r>
              <a:rPr lang="en-AU" sz="1270" dirty="0">
                <a:solidFill>
                  <a:schemeClr val="bg1"/>
                </a:solidFill>
                <a:latin typeface="+mj-lt"/>
              </a:rPr>
              <a:t>Job creation and retention enabled though facility upgrades and business expansion </a:t>
            </a:r>
          </a:p>
          <a:p>
            <a:pPr marL="258968" indent="-258968" defTabSz="913868">
              <a:buClr>
                <a:srgbClr val="FFE600"/>
              </a:buClr>
              <a:buSzPct val="150000"/>
              <a:buFont typeface="EYInterstate Light" panose="02000503020000020004" pitchFamily="2" charset="0"/>
              <a:buChar char="•"/>
            </a:pPr>
            <a:r>
              <a:rPr lang="en-AU" sz="1270" dirty="0">
                <a:solidFill>
                  <a:schemeClr val="bg1"/>
                </a:solidFill>
                <a:latin typeface="+mj-lt"/>
              </a:rPr>
              <a:t>Upskilling and training new and existing employees </a:t>
            </a:r>
          </a:p>
          <a:p>
            <a:pPr marL="258968" indent="-258968" defTabSz="913868">
              <a:buClr>
                <a:srgbClr val="FFE600"/>
              </a:buClr>
              <a:buSzPct val="150000"/>
              <a:buFont typeface="EYInterstate Light" panose="02000503020000020004" pitchFamily="2" charset="0"/>
              <a:buChar char="•"/>
            </a:pPr>
            <a:r>
              <a:rPr lang="en-AU" sz="1270" dirty="0">
                <a:solidFill>
                  <a:schemeClr val="bg1"/>
                </a:solidFill>
                <a:latin typeface="+mj-lt"/>
              </a:rPr>
              <a:t>Footprint and facility optimisation</a:t>
            </a:r>
          </a:p>
        </p:txBody>
      </p:sp>
      <p:sp>
        <p:nvSpPr>
          <p:cNvPr id="6" name="Text Placeholder 1">
            <a:extLst>
              <a:ext uri="{FF2B5EF4-FFF2-40B4-BE49-F238E27FC236}">
                <a16:creationId xmlns:a16="http://schemas.microsoft.com/office/drawing/2014/main" xmlns="" id="{0358A0E9-4331-FB22-6DD7-712EEA3F386F}"/>
              </a:ext>
            </a:extLst>
          </p:cNvPr>
          <p:cNvSpPr txBox="1">
            <a:spLocks/>
          </p:cNvSpPr>
          <p:nvPr/>
        </p:nvSpPr>
        <p:spPr>
          <a:xfrm>
            <a:off x="609917" y="956462"/>
            <a:ext cx="10978516" cy="672641"/>
          </a:xfrm>
          <a:prstGeom prst="rect">
            <a:avLst/>
          </a:prstGeom>
        </p:spPr>
        <p:txBody>
          <a:bodyPr lIns="65303" tIns="65303" rIns="65303" bIns="65303"/>
          <a:lstStyle>
            <a:lvl1pPr marL="0" indent="0" algn="l" defTabSz="737336" rtl="0" eaLnBrk="1" latinLnBrk="0" hangingPunct="1">
              <a:spcBef>
                <a:spcPts val="0"/>
              </a:spcBef>
              <a:spcAft>
                <a:spcPts val="353"/>
              </a:spcAft>
              <a:buFont typeface="Arial" pitchFamily="34" charset="0"/>
              <a:buNone/>
              <a:defRPr sz="707" kern="1200">
                <a:solidFill>
                  <a:srgbClr val="404040"/>
                </a:solidFill>
                <a:latin typeface="+mn-lt"/>
                <a:ea typeface="+mn-ea"/>
                <a:cs typeface="+mn-cs"/>
              </a:defRPr>
            </a:lvl1pPr>
            <a:lvl2pPr marL="0" indent="0" algn="l" defTabSz="737336" rtl="0" eaLnBrk="1" latinLnBrk="0" hangingPunct="1">
              <a:spcBef>
                <a:spcPts val="141"/>
              </a:spcBef>
              <a:spcAft>
                <a:spcPts val="353"/>
              </a:spcAft>
              <a:buFontTx/>
              <a:buNone/>
              <a:defRPr sz="990" b="1" kern="1200">
                <a:solidFill>
                  <a:srgbClr val="404040"/>
                </a:solidFill>
                <a:latin typeface="+mn-lt"/>
                <a:ea typeface="+mn-ea"/>
                <a:cs typeface="+mn-cs"/>
              </a:defRPr>
            </a:lvl2pPr>
            <a:lvl3pPr marL="0" indent="0" algn="l" defTabSz="737336" rtl="0" eaLnBrk="1" latinLnBrk="0" hangingPunct="1">
              <a:spcBef>
                <a:spcPts val="141"/>
              </a:spcBef>
              <a:spcAft>
                <a:spcPts val="353"/>
              </a:spcAft>
              <a:buFontTx/>
              <a:buNone/>
              <a:defRPr sz="848" b="1" kern="1200">
                <a:solidFill>
                  <a:srgbClr val="404040"/>
                </a:solidFill>
                <a:latin typeface="+mn-lt"/>
                <a:ea typeface="+mn-ea"/>
                <a:cs typeface="+mn-cs"/>
              </a:defRPr>
            </a:lvl3pPr>
            <a:lvl4pPr marL="125687" indent="-125687" algn="l" defTabSz="737336" rtl="0" eaLnBrk="1" latinLnBrk="0" hangingPunct="1">
              <a:spcBef>
                <a:spcPts val="0"/>
              </a:spcBef>
              <a:spcAft>
                <a:spcPts val="353"/>
              </a:spcAft>
              <a:buSzPct val="70000"/>
              <a:buFont typeface="Arial" pitchFamily="34" charset="0"/>
              <a:buChar char="►"/>
              <a:defRPr sz="707" kern="1200">
                <a:solidFill>
                  <a:srgbClr val="404040"/>
                </a:solidFill>
                <a:latin typeface="+mn-lt"/>
                <a:ea typeface="+mn-ea"/>
                <a:cs typeface="+mn-cs"/>
              </a:defRPr>
            </a:lvl4pPr>
            <a:lvl5pPr marL="242396" indent="-116709" algn="l" defTabSz="737336" rtl="0" eaLnBrk="1" latinLnBrk="0" hangingPunct="1">
              <a:spcBef>
                <a:spcPts val="0"/>
              </a:spcBef>
              <a:spcAft>
                <a:spcPts val="353"/>
              </a:spcAft>
              <a:buSzPct val="70000"/>
              <a:buFont typeface="Arial" pitchFamily="34" charset="0"/>
              <a:buChar char="►"/>
              <a:defRPr sz="707" kern="1200">
                <a:solidFill>
                  <a:srgbClr val="404040"/>
                </a:solidFill>
                <a:latin typeface="+mn-lt"/>
                <a:ea typeface="+mn-ea"/>
                <a:cs typeface="+mn-cs"/>
              </a:defRPr>
            </a:lvl5pPr>
            <a:lvl6pPr marL="2027675" indent="-184334" algn="l" defTabSz="737336" rtl="0" eaLnBrk="1" latinLnBrk="0" hangingPunct="1">
              <a:spcBef>
                <a:spcPct val="20000"/>
              </a:spcBef>
              <a:buFont typeface="Arial" pitchFamily="34" charset="0"/>
              <a:buChar char="•"/>
              <a:defRPr sz="1626" kern="1200">
                <a:solidFill>
                  <a:schemeClr val="tx1"/>
                </a:solidFill>
                <a:latin typeface="+mn-lt"/>
                <a:ea typeface="+mn-ea"/>
                <a:cs typeface="+mn-cs"/>
              </a:defRPr>
            </a:lvl6pPr>
            <a:lvl7pPr marL="2396343" indent="-184334" algn="l" defTabSz="737336" rtl="0" eaLnBrk="1" latinLnBrk="0" hangingPunct="1">
              <a:spcBef>
                <a:spcPct val="20000"/>
              </a:spcBef>
              <a:buFont typeface="Arial" pitchFamily="34" charset="0"/>
              <a:buChar char="•"/>
              <a:defRPr sz="1626" kern="1200">
                <a:solidFill>
                  <a:schemeClr val="tx1"/>
                </a:solidFill>
                <a:latin typeface="+mn-lt"/>
                <a:ea typeface="+mn-ea"/>
                <a:cs typeface="+mn-cs"/>
              </a:defRPr>
            </a:lvl7pPr>
            <a:lvl8pPr marL="2765011" indent="-184334" algn="l" defTabSz="737336" rtl="0" eaLnBrk="1" latinLnBrk="0" hangingPunct="1">
              <a:spcBef>
                <a:spcPct val="20000"/>
              </a:spcBef>
              <a:buFont typeface="Arial" pitchFamily="34" charset="0"/>
              <a:buChar char="•"/>
              <a:defRPr sz="1626" kern="1200">
                <a:solidFill>
                  <a:schemeClr val="tx1"/>
                </a:solidFill>
                <a:latin typeface="+mn-lt"/>
                <a:ea typeface="+mn-ea"/>
                <a:cs typeface="+mn-cs"/>
              </a:defRPr>
            </a:lvl8pPr>
            <a:lvl9pPr marL="3133679" indent="-184334" algn="l" defTabSz="737336" rtl="0" eaLnBrk="1" latinLnBrk="0" hangingPunct="1">
              <a:spcBef>
                <a:spcPct val="20000"/>
              </a:spcBef>
              <a:buFont typeface="Arial" pitchFamily="34" charset="0"/>
              <a:buChar char="•"/>
              <a:defRPr sz="1626" kern="1200">
                <a:solidFill>
                  <a:schemeClr val="tx1"/>
                </a:solidFill>
                <a:latin typeface="+mn-lt"/>
                <a:ea typeface="+mn-ea"/>
                <a:cs typeface="+mn-cs"/>
              </a:defRPr>
            </a:lvl9pPr>
          </a:lstStyle>
          <a:p>
            <a:pPr defTabSz="585927">
              <a:spcAft>
                <a:spcPts val="544"/>
              </a:spcAft>
            </a:pPr>
            <a:r>
              <a:rPr lang="en-AU" sz="1270">
                <a:solidFill>
                  <a:prstClr val="white"/>
                </a:solidFill>
                <a:latin typeface="EYInterstate Light" panose="02000506000000020004" pitchFamily="2" charset="0"/>
              </a:rPr>
              <a:t>Government incentives in the form of grants are typically closely aligned with the overarching government policy and focus areas. Currently, we are seeing a heightened focus with respect to grant funding across the following categories:</a:t>
            </a:r>
            <a:endParaRPr lang="en-AU" sz="1270" dirty="0">
              <a:solidFill>
                <a:prstClr val="white"/>
              </a:solidFill>
              <a:latin typeface="EYInterstate Light" panose="02000506000000020004" pitchFamily="2" charset="0"/>
            </a:endParaRPr>
          </a:p>
        </p:txBody>
      </p:sp>
      <p:sp>
        <p:nvSpPr>
          <p:cNvPr id="4" name="Rectangle 3">
            <a:extLst>
              <a:ext uri="{FF2B5EF4-FFF2-40B4-BE49-F238E27FC236}">
                <a16:creationId xmlns:a16="http://schemas.microsoft.com/office/drawing/2014/main" xmlns="" id="{6FC5EA8E-9058-B754-98D8-A66446E39B98}"/>
              </a:ext>
            </a:extLst>
          </p:cNvPr>
          <p:cNvSpPr/>
          <p:nvPr/>
        </p:nvSpPr>
        <p:spPr>
          <a:xfrm>
            <a:off x="2028268" y="1555532"/>
            <a:ext cx="3697348" cy="22025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913868">
              <a:buClr>
                <a:srgbClr val="FFE600"/>
              </a:buClr>
              <a:buSzPct val="150000"/>
            </a:pPr>
            <a:endParaRPr lang="en-AU" sz="1270" dirty="0">
              <a:solidFill>
                <a:schemeClr val="tx1"/>
              </a:solidFill>
              <a:latin typeface="+mj-lt"/>
            </a:endParaRPr>
          </a:p>
        </p:txBody>
      </p:sp>
      <p:sp>
        <p:nvSpPr>
          <p:cNvPr id="63" name="Rectangle 62">
            <a:extLst>
              <a:ext uri="{FF2B5EF4-FFF2-40B4-BE49-F238E27FC236}">
                <a16:creationId xmlns:a16="http://schemas.microsoft.com/office/drawing/2014/main" xmlns="" id="{3D17B8EF-8DD5-6750-BD4B-2D9F66B6AB21}"/>
              </a:ext>
            </a:extLst>
          </p:cNvPr>
          <p:cNvSpPr/>
          <p:nvPr/>
        </p:nvSpPr>
        <p:spPr>
          <a:xfrm>
            <a:off x="636348" y="1555531"/>
            <a:ext cx="5089268" cy="2202588"/>
          </a:xfrm>
          <a:prstGeom prst="rect">
            <a:avLst/>
          </a:prstGeom>
          <a:noFill/>
          <a:ln w="12700">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913868">
              <a:buSzPct val="150000"/>
            </a:pPr>
            <a:endParaRPr lang="en-AU" sz="1451" b="1" dirty="0">
              <a:solidFill>
                <a:schemeClr val="tx1"/>
              </a:solidFill>
              <a:latin typeface="+mj-lt"/>
            </a:endParaRPr>
          </a:p>
        </p:txBody>
      </p:sp>
    </p:spTree>
    <p:extLst>
      <p:ext uri="{BB962C8B-B14F-4D97-AF65-F5344CB8AC3E}">
        <p14:creationId xmlns:p14="http://schemas.microsoft.com/office/powerpoint/2010/main" val="11948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xmlns="" id="{E6492C99-4EFA-4420-9594-085279384F25}"/>
              </a:ext>
            </a:extLst>
          </p:cNvPr>
          <p:cNvGraphicFramePr>
            <a:graphicFrameLocks noChangeAspect="1"/>
          </p:cNvGraphicFramePr>
          <p:nvPr>
            <p:custDataLst>
              <p:tags r:id="rId2"/>
            </p:custData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6" imgW="338" imgH="340" progId="TCLayout.ActiveDocument.1">
                  <p:embed/>
                </p:oleObj>
              </mc:Choice>
              <mc:Fallback>
                <p:oleObj name="think-cell Slide" r:id="rId6" imgW="338" imgH="340" progId="TCLayout.ActiveDocument.1">
                  <p:embed/>
                  <p:pic>
                    <p:nvPicPr>
                      <p:cNvPr id="10" name="Object 9" hidden="1">
                        <a:extLst>
                          <a:ext uri="{FF2B5EF4-FFF2-40B4-BE49-F238E27FC236}">
                            <a16:creationId xmlns:a16="http://schemas.microsoft.com/office/drawing/2014/main" xmlns="" id="{E6492C99-4EFA-4420-9594-085279384F25}"/>
                          </a:ext>
                        </a:extLst>
                      </p:cNvPr>
                      <p:cNvPicPr/>
                      <p:nvPr/>
                    </p:nvPicPr>
                    <p:blipFill>
                      <a:blip r:embed="rId7"/>
                      <a:stretch>
                        <a:fillRect/>
                      </a:stretch>
                    </p:blipFill>
                    <p:spPr>
                      <a:xfrm>
                        <a:off x="1528763" y="1588"/>
                        <a:ext cx="1588" cy="1588"/>
                      </a:xfrm>
                      <a:prstGeom prst="rect">
                        <a:avLst/>
                      </a:prstGeom>
                    </p:spPr>
                  </p:pic>
                </p:oleObj>
              </mc:Fallback>
            </mc:AlternateContent>
          </a:graphicData>
        </a:graphic>
      </p:graphicFrame>
      <p:sp>
        <p:nvSpPr>
          <p:cNvPr id="27" name="Text Placeholder 1">
            <a:extLst>
              <a:ext uri="{FF2B5EF4-FFF2-40B4-BE49-F238E27FC236}">
                <a16:creationId xmlns:a16="http://schemas.microsoft.com/office/drawing/2014/main" xmlns="" id="{8F23B0AC-E7A3-4A3D-AE83-E60C3204B644}"/>
              </a:ext>
            </a:extLst>
          </p:cNvPr>
          <p:cNvSpPr txBox="1">
            <a:spLocks/>
          </p:cNvSpPr>
          <p:nvPr/>
        </p:nvSpPr>
        <p:spPr>
          <a:xfrm>
            <a:off x="1597338" y="-183588"/>
            <a:ext cx="3912962" cy="5140822"/>
          </a:xfrm>
          <a:prstGeom prst="rect">
            <a:avLst/>
          </a:prstGeom>
        </p:spPr>
        <p:txBody>
          <a:bodyPr vert="horz" lIns="0" tIns="0" rIns="0" bIns="0" rtlCol="0">
            <a:noAutofit/>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55000" b="1" kern="1200">
                <a:solidFill>
                  <a:schemeClr val="bg2">
                    <a:lumMod val="20000"/>
                    <a:lumOff val="80000"/>
                    <a:alpha val="20000"/>
                  </a:schemeClr>
                </a:solidFill>
                <a:latin typeface="+mj-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1"/>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1"/>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defTabSz="755512">
              <a:spcAft>
                <a:spcPts val="150"/>
              </a:spcAft>
              <a:defRPr/>
            </a:pPr>
            <a:endParaRPr lang="en-AU" sz="41228" dirty="0">
              <a:solidFill>
                <a:srgbClr val="FFFFFF">
                  <a:alpha val="50000"/>
                </a:srgbClr>
              </a:solidFill>
              <a:latin typeface="EYInterstate Light" panose="02000506000000020004" pitchFamily="2" charset="0"/>
            </a:endParaRPr>
          </a:p>
        </p:txBody>
      </p:sp>
      <p:sp>
        <p:nvSpPr>
          <p:cNvPr id="9" name="Text Placeholder 1">
            <a:extLst>
              <a:ext uri="{FF2B5EF4-FFF2-40B4-BE49-F238E27FC236}">
                <a16:creationId xmlns:a16="http://schemas.microsoft.com/office/drawing/2014/main" xmlns="" id="{FF35EF5A-7254-4A87-BAA9-B5B87340929B}"/>
              </a:ext>
            </a:extLst>
          </p:cNvPr>
          <p:cNvSpPr txBox="1">
            <a:spLocks/>
          </p:cNvSpPr>
          <p:nvPr/>
        </p:nvSpPr>
        <p:spPr>
          <a:xfrm>
            <a:off x="1597338" y="-183588"/>
            <a:ext cx="3912962" cy="5140822"/>
          </a:xfrm>
          <a:prstGeom prst="rect">
            <a:avLst/>
          </a:prstGeom>
        </p:spPr>
        <p:txBody>
          <a:bodyPr vert="horz" lIns="0" tIns="0" rIns="0" bIns="0" rtlCol="0">
            <a:noAutofit/>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55000" b="1" kern="1200">
                <a:solidFill>
                  <a:schemeClr val="bg2">
                    <a:lumMod val="20000"/>
                    <a:lumOff val="80000"/>
                    <a:alpha val="20000"/>
                  </a:schemeClr>
                </a:solidFill>
                <a:latin typeface="+mj-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1"/>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1"/>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defTabSz="755512">
              <a:spcAft>
                <a:spcPts val="150"/>
              </a:spcAft>
              <a:defRPr/>
            </a:pPr>
            <a:endParaRPr lang="en-AU" sz="41228" dirty="0">
              <a:solidFill>
                <a:srgbClr val="FFFFFF">
                  <a:alpha val="50000"/>
                </a:srgbClr>
              </a:solidFill>
              <a:latin typeface="EYInterstate Light" panose="02000506000000020004" pitchFamily="2" charset="0"/>
            </a:endParaRPr>
          </a:p>
        </p:txBody>
      </p:sp>
      <p:sp>
        <p:nvSpPr>
          <p:cNvPr id="11" name="Text Placeholder 1">
            <a:extLst>
              <a:ext uri="{FF2B5EF4-FFF2-40B4-BE49-F238E27FC236}">
                <a16:creationId xmlns:a16="http://schemas.microsoft.com/office/drawing/2014/main" xmlns="" id="{814E976B-8F72-4655-80C4-9896124A69B2}"/>
              </a:ext>
            </a:extLst>
          </p:cNvPr>
          <p:cNvSpPr txBox="1">
            <a:spLocks/>
          </p:cNvSpPr>
          <p:nvPr/>
        </p:nvSpPr>
        <p:spPr>
          <a:xfrm>
            <a:off x="1597338" y="-183588"/>
            <a:ext cx="3912962" cy="5140822"/>
          </a:xfrm>
          <a:prstGeom prst="rect">
            <a:avLst/>
          </a:prstGeom>
        </p:spPr>
        <p:txBody>
          <a:bodyPr vert="horz" lIns="0" tIns="0" rIns="0" bIns="0" rtlCol="0">
            <a:noAutofit/>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55000" b="1" kern="1200">
                <a:solidFill>
                  <a:schemeClr val="bg2">
                    <a:lumMod val="20000"/>
                    <a:lumOff val="80000"/>
                    <a:alpha val="20000"/>
                  </a:schemeClr>
                </a:solidFill>
                <a:latin typeface="+mj-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1"/>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1"/>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defTabSz="755512">
              <a:spcAft>
                <a:spcPts val="150"/>
              </a:spcAft>
              <a:defRPr/>
            </a:pPr>
            <a:endParaRPr lang="en-AU" sz="41228" dirty="0">
              <a:solidFill>
                <a:srgbClr val="FFFFFF">
                  <a:alpha val="50000"/>
                </a:srgbClr>
              </a:solidFill>
              <a:latin typeface="EYInterstate Light" panose="02000506000000020004" pitchFamily="2" charset="0"/>
            </a:endParaRPr>
          </a:p>
        </p:txBody>
      </p:sp>
      <p:sp>
        <p:nvSpPr>
          <p:cNvPr id="2" name="Freeform 6">
            <a:extLst>
              <a:ext uri="{FF2B5EF4-FFF2-40B4-BE49-F238E27FC236}">
                <a16:creationId xmlns:a16="http://schemas.microsoft.com/office/drawing/2014/main" xmlns="" id="{4EC3B4DB-3C7D-D60E-88B5-24245545BC83}"/>
              </a:ext>
            </a:extLst>
          </p:cNvPr>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AU" dirty="0">
              <a:solidFill>
                <a:schemeClr val="bg1"/>
              </a:solidFill>
            </a:endParaRPr>
          </a:p>
        </p:txBody>
      </p:sp>
      <p:sp>
        <p:nvSpPr>
          <p:cNvPr id="3" name="Rectangle 2">
            <a:extLst>
              <a:ext uri="{FF2B5EF4-FFF2-40B4-BE49-F238E27FC236}">
                <a16:creationId xmlns:a16="http://schemas.microsoft.com/office/drawing/2014/main" xmlns="" id="{87B5EF55-7EA5-1498-8A8A-F31B9D920D14}"/>
              </a:ext>
            </a:extLst>
          </p:cNvPr>
          <p:cNvSpPr>
            <a:spLocks/>
          </p:cNvSpPr>
          <p:nvPr/>
        </p:nvSpPr>
        <p:spPr>
          <a:xfrm>
            <a:off x="617221" y="422124"/>
            <a:ext cx="4075176" cy="1200329"/>
          </a:xfrm>
          <a:prstGeom prst="rect">
            <a:avLst/>
          </a:prstGeom>
        </p:spPr>
        <p:txBody>
          <a:bodyPr wrap="square">
            <a:spAutoFit/>
          </a:bodyPr>
          <a:lstStyle/>
          <a:p>
            <a:pPr>
              <a:defRPr/>
            </a:pPr>
            <a:r>
              <a:rPr lang="en-AU" sz="3600" b="1" kern="0" dirty="0">
                <a:solidFill>
                  <a:srgbClr val="000000"/>
                </a:solidFill>
                <a:latin typeface="EYInterstate Light" panose="02000506000000020004" pitchFamily="2" charset="0"/>
              </a:rPr>
              <a:t>Grant application process</a:t>
            </a:r>
          </a:p>
        </p:txBody>
      </p:sp>
      <p:grpSp>
        <p:nvGrpSpPr>
          <p:cNvPr id="4" name="Group 4">
            <a:extLst>
              <a:ext uri="{FF2B5EF4-FFF2-40B4-BE49-F238E27FC236}">
                <a16:creationId xmlns:a16="http://schemas.microsoft.com/office/drawing/2014/main" xmlns="" id="{FB84E58B-2BB6-E188-75C9-0F050999D4E4}"/>
              </a:ext>
            </a:extLst>
          </p:cNvPr>
          <p:cNvGrpSpPr>
            <a:grpSpLocks noChangeAspect="1"/>
          </p:cNvGrpSpPr>
          <p:nvPr/>
        </p:nvGrpSpPr>
        <p:grpSpPr bwMode="auto">
          <a:xfrm>
            <a:off x="11287125" y="6356350"/>
            <a:ext cx="303213" cy="311150"/>
            <a:chOff x="7110" y="4004"/>
            <a:chExt cx="191" cy="196"/>
          </a:xfrm>
        </p:grpSpPr>
        <p:sp>
          <p:nvSpPr>
            <p:cNvPr id="5" name="Freeform 5">
              <a:extLst>
                <a:ext uri="{FF2B5EF4-FFF2-40B4-BE49-F238E27FC236}">
                  <a16:creationId xmlns:a16="http://schemas.microsoft.com/office/drawing/2014/main" xmlns="" id="{34C96A08-2ACF-9DC4-1B1D-56746547057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6" name="Freeform 6">
              <a:extLst>
                <a:ext uri="{FF2B5EF4-FFF2-40B4-BE49-F238E27FC236}">
                  <a16:creationId xmlns:a16="http://schemas.microsoft.com/office/drawing/2014/main" xmlns="" id="{D29E1B5F-CEE4-8FCF-FF8C-DE43AAFD6F5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7" name="Freeform 7">
              <a:extLst>
                <a:ext uri="{FF2B5EF4-FFF2-40B4-BE49-F238E27FC236}">
                  <a16:creationId xmlns:a16="http://schemas.microsoft.com/office/drawing/2014/main" xmlns="" id="{8981457C-4B6C-2FF2-192A-0C537D61A3A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
        <p:nvSpPr>
          <p:cNvPr id="12" name="Date Placeholder 2">
            <a:extLst>
              <a:ext uri="{FF2B5EF4-FFF2-40B4-BE49-F238E27FC236}">
                <a16:creationId xmlns:a16="http://schemas.microsoft.com/office/drawing/2014/main" xmlns="" id="{ED6152FC-274C-7D59-D276-759BC8D573D4}"/>
              </a:ext>
            </a:extLst>
          </p:cNvPr>
          <p:cNvSpPr txBox="1">
            <a:spLocks/>
          </p:cNvSpPr>
          <p:nvPr/>
        </p:nvSpPr>
        <p:spPr>
          <a:xfrm>
            <a:off x="1428928" y="6390000"/>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EDC6652-D330-42A9-B2DB-FD7DBFE6E7CE}" type="datetime3">
              <a:rPr kumimoji="0" lang="en-AU"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 November, 2023</a:t>
            </a:fld>
            <a:endParaRPr kumimoji="0" lang="en-AU"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13" name="Slide Number Placeholder 4">
            <a:extLst>
              <a:ext uri="{FF2B5EF4-FFF2-40B4-BE49-F238E27FC236}">
                <a16:creationId xmlns:a16="http://schemas.microsoft.com/office/drawing/2014/main" xmlns="" id="{E9CCB35E-760D-78E2-3D2A-1B109A564B6D}"/>
              </a:ext>
            </a:extLst>
          </p:cNvPr>
          <p:cNvSpPr txBox="1">
            <a:spLocks/>
          </p:cNvSpPr>
          <p:nvPr/>
        </p:nvSpPr>
        <p:spPr>
          <a:xfrm>
            <a:off x="617221" y="6390000"/>
            <a:ext cx="663066"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AU"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AU"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15" name="Footer Placeholder 4">
            <a:extLst>
              <a:ext uri="{FF2B5EF4-FFF2-40B4-BE49-F238E27FC236}">
                <a16:creationId xmlns:a16="http://schemas.microsoft.com/office/drawing/2014/main" xmlns="" id="{7A9F97E8-C6DB-1C95-B92E-2A833739F951}"/>
              </a:ext>
            </a:extLst>
          </p:cNvPr>
          <p:cNvSpPr>
            <a:spLocks noGrp="1"/>
          </p:cNvSpPr>
          <p:nvPr/>
        </p:nvSpPr>
        <p:spPr>
          <a:xfrm>
            <a:off x="617221" y="6613200"/>
            <a:ext cx="7192670" cy="19800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EYInterstate Light"/>
                <a:ea typeface="+mn-ea"/>
                <a:cs typeface="+mn-cs"/>
              </a:rPr>
              <a:t>Copyright © 2023 Ernst &amp; Young Australia. All Rights Reserved. Liability limited by a scheme approved under Professional Standards Legislation</a:t>
            </a:r>
          </a:p>
        </p:txBody>
      </p:sp>
    </p:spTree>
    <p:extLst>
      <p:ext uri="{BB962C8B-B14F-4D97-AF65-F5344CB8AC3E}">
        <p14:creationId xmlns:p14="http://schemas.microsoft.com/office/powerpoint/2010/main" val="356281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E10E19-9501-749E-44E6-40D44080A609}"/>
              </a:ext>
            </a:extLst>
          </p:cNvPr>
          <p:cNvSpPr>
            <a:spLocks noGrp="1"/>
          </p:cNvSpPr>
          <p:nvPr>
            <p:ph type="title"/>
          </p:nvPr>
        </p:nvSpPr>
        <p:spPr>
          <a:xfrm>
            <a:off x="617221" y="465564"/>
            <a:ext cx="10978515" cy="355409"/>
          </a:xfrm>
        </p:spPr>
        <p:txBody>
          <a:bodyPr/>
          <a:lstStyle/>
          <a:p>
            <a:r>
              <a:rPr lang="en-AU" sz="2900" dirty="0"/>
              <a:t>Being prepared</a:t>
            </a:r>
          </a:p>
        </p:txBody>
      </p:sp>
      <p:sp>
        <p:nvSpPr>
          <p:cNvPr id="3" name="Date Placeholder 2">
            <a:extLst>
              <a:ext uri="{FF2B5EF4-FFF2-40B4-BE49-F238E27FC236}">
                <a16:creationId xmlns:a16="http://schemas.microsoft.com/office/drawing/2014/main" xmlns="" id="{85404D98-1763-666E-2852-C465B70CE0D0}"/>
              </a:ext>
            </a:extLst>
          </p:cNvPr>
          <p:cNvSpPr>
            <a:spLocks noGrp="1"/>
          </p:cNvSpPr>
          <p:nvPr>
            <p:ph type="dt" sz="half" idx="10"/>
          </p:nvPr>
        </p:nvSpPr>
        <p:spPr/>
        <p:txBody>
          <a:bodyPr/>
          <a:lstStyle/>
          <a:p>
            <a:fld id="{EE19B0F1-44AD-42A5-9A37-2FB41F1EC903}" type="datetime3">
              <a:rPr lang="en-AU" smtClean="0"/>
              <a:t>7 November, 2023</a:t>
            </a:fld>
            <a:endParaRPr lang="en-AU" dirty="0"/>
          </a:p>
        </p:txBody>
      </p:sp>
      <p:sp>
        <p:nvSpPr>
          <p:cNvPr id="5" name="Slide Number Placeholder 4">
            <a:extLst>
              <a:ext uri="{FF2B5EF4-FFF2-40B4-BE49-F238E27FC236}">
                <a16:creationId xmlns:a16="http://schemas.microsoft.com/office/drawing/2014/main" xmlns="" id="{92ECBB37-A295-E440-4F2C-43CD57CE54CC}"/>
              </a:ext>
            </a:extLst>
          </p:cNvPr>
          <p:cNvSpPr>
            <a:spLocks noGrp="1"/>
          </p:cNvSpPr>
          <p:nvPr>
            <p:ph type="sldNum" sz="quarter" idx="12"/>
          </p:nvPr>
        </p:nvSpPr>
        <p:spPr/>
        <p:txBody>
          <a:bodyPr/>
          <a:lstStyle/>
          <a:p>
            <a:r>
              <a:rPr lang="en-AU"/>
              <a:t>Page </a:t>
            </a:r>
            <a:fld id="{F1BC30E3-FFE5-4B91-AA19-87A149EBB9EE}" type="slidenum">
              <a:rPr lang="en-AU" smtClean="0"/>
              <a:pPr/>
              <a:t>8</a:t>
            </a:fld>
            <a:endParaRPr lang="en-AU" dirty="0"/>
          </a:p>
        </p:txBody>
      </p:sp>
      <p:sp>
        <p:nvSpPr>
          <p:cNvPr id="7" name="TextBox 6">
            <a:extLst>
              <a:ext uri="{FF2B5EF4-FFF2-40B4-BE49-F238E27FC236}">
                <a16:creationId xmlns:a16="http://schemas.microsoft.com/office/drawing/2014/main" xmlns="" id="{6A6DE025-1BBB-9867-A7CC-AB427799078E}"/>
              </a:ext>
            </a:extLst>
          </p:cNvPr>
          <p:cNvSpPr txBox="1"/>
          <p:nvPr/>
        </p:nvSpPr>
        <p:spPr>
          <a:xfrm>
            <a:off x="460192" y="958460"/>
            <a:ext cx="11068869" cy="1532865"/>
          </a:xfrm>
          <a:prstGeom prst="rect">
            <a:avLst/>
          </a:prstGeom>
          <a:noFill/>
        </p:spPr>
        <p:txBody>
          <a:bodyPr wrap="square" lIns="97955" tIns="65303" rIns="97955" bIns="65303" rtlCol="0">
            <a:noAutofit/>
          </a:bodyPr>
          <a:lstStyle/>
          <a:p>
            <a:pPr marL="251556" indent="-251556">
              <a:spcBef>
                <a:spcPct val="20000"/>
              </a:spcBef>
              <a:spcAft>
                <a:spcPts val="1198"/>
              </a:spcAft>
              <a:buClr>
                <a:srgbClr val="FFE600"/>
              </a:buClr>
              <a:buSzPct val="90000"/>
              <a:buFont typeface="Arial" panose="020B0604020202020204" pitchFamily="34" charset="0"/>
              <a:buChar char="►"/>
            </a:pPr>
            <a:r>
              <a:rPr lang="en-AU" sz="1270" dirty="0">
                <a:solidFill>
                  <a:prstClr val="white"/>
                </a:solidFill>
                <a:latin typeface="EYInterstate Light" panose="02000506000000020004" pitchFamily="2" charset="0"/>
              </a:rPr>
              <a:t>Government funding rounds typically open with little warning and have short windows for preparation and submission prior to the round closing for assessment</a:t>
            </a:r>
          </a:p>
          <a:p>
            <a:pPr marL="251556" indent="-251556">
              <a:spcBef>
                <a:spcPct val="20000"/>
              </a:spcBef>
              <a:spcAft>
                <a:spcPts val="1198"/>
              </a:spcAft>
              <a:buClr>
                <a:srgbClr val="FFE600"/>
              </a:buClr>
              <a:buSzPct val="90000"/>
              <a:buFont typeface="Arial" panose="020B0604020202020204" pitchFamily="34" charset="0"/>
              <a:buChar char="►"/>
            </a:pPr>
            <a:r>
              <a:rPr lang="en-AU" sz="1270" dirty="0">
                <a:solidFill>
                  <a:prstClr val="white"/>
                </a:solidFill>
                <a:latin typeface="EYInterstate Light" panose="02000506000000020004" pitchFamily="2" charset="0"/>
              </a:rPr>
              <a:t>Grant submissions will be assessed based on how well the application addresses the key selection criteria - which are aligned with government policy objectives. It is critical for businesses to develop their project proposal and pitch to align with the program priorities to maximise the opportunity for a successful application</a:t>
            </a:r>
          </a:p>
          <a:p>
            <a:pPr marL="251556" indent="-251556">
              <a:spcBef>
                <a:spcPct val="20000"/>
              </a:spcBef>
              <a:spcAft>
                <a:spcPts val="1198"/>
              </a:spcAft>
              <a:buClr>
                <a:srgbClr val="FFE600"/>
              </a:buClr>
              <a:buSzPct val="90000"/>
              <a:buFont typeface="Arial" panose="020B0604020202020204" pitchFamily="34" charset="0"/>
              <a:buChar char="►"/>
            </a:pPr>
            <a:r>
              <a:rPr lang="en-AU" sz="1270" dirty="0">
                <a:solidFill>
                  <a:prstClr val="white"/>
                </a:solidFill>
                <a:latin typeface="EYInterstate Light" panose="02000506000000020004" pitchFamily="2" charset="0"/>
              </a:rPr>
              <a:t>Preparing a detailed application that meets all the requirements within a short time frame is extremely challenging </a:t>
            </a:r>
          </a:p>
          <a:p>
            <a:pPr marL="251556" indent="-251556">
              <a:spcBef>
                <a:spcPct val="20000"/>
              </a:spcBef>
              <a:spcAft>
                <a:spcPts val="1198"/>
              </a:spcAft>
              <a:buClr>
                <a:srgbClr val="FFE600"/>
              </a:buClr>
              <a:buSzPct val="90000"/>
              <a:buFont typeface="Arial" panose="020B0604020202020204" pitchFamily="34" charset="0"/>
              <a:buChar char="►"/>
            </a:pPr>
            <a:r>
              <a:rPr lang="en-AU" sz="1270" dirty="0">
                <a:solidFill>
                  <a:prstClr val="white"/>
                </a:solidFill>
                <a:latin typeface="EYInterstate Light" panose="02000506000000020004" pitchFamily="2" charset="0"/>
              </a:rPr>
              <a:t>In such circumstances being “Grant Ready” can significantly increase the chances of success by submitting a strong and aligned grant application</a:t>
            </a:r>
          </a:p>
          <a:p>
            <a:pPr marL="251556" indent="-251556">
              <a:spcBef>
                <a:spcPct val="20000"/>
              </a:spcBef>
              <a:spcAft>
                <a:spcPts val="1198"/>
              </a:spcAft>
              <a:buClr>
                <a:srgbClr val="FFE600"/>
              </a:buClr>
              <a:buSzPct val="90000"/>
              <a:buFont typeface="Arial" panose="020B0604020202020204" pitchFamily="34" charset="0"/>
              <a:buChar char="►"/>
            </a:pPr>
            <a:r>
              <a:rPr lang="en-AU" sz="1270" dirty="0">
                <a:solidFill>
                  <a:prstClr val="white"/>
                </a:solidFill>
                <a:latin typeface="EYInterstate Light" panose="02000506000000020004" pitchFamily="2" charset="0"/>
              </a:rPr>
              <a:t>To help businesses proactively prepare for Grants we typically recommend the following approach:</a:t>
            </a:r>
          </a:p>
          <a:p>
            <a:pPr marL="611188" lvl="1" indent="-342900">
              <a:spcBef>
                <a:spcPct val="20000"/>
              </a:spcBef>
              <a:spcAft>
                <a:spcPts val="1198"/>
              </a:spcAft>
              <a:buClr>
                <a:srgbClr val="FFE600"/>
              </a:buClr>
              <a:buSzPct val="90000"/>
              <a:buFont typeface="+mj-lt"/>
              <a:buAutoNum type="arabicPeriod"/>
            </a:pPr>
            <a:r>
              <a:rPr lang="en-AU" sz="1270" dirty="0">
                <a:solidFill>
                  <a:prstClr val="white"/>
                </a:solidFill>
                <a:latin typeface="EYInterstate Light" panose="02000506000000020004" pitchFamily="2" charset="0"/>
              </a:rPr>
              <a:t>Understand and document the strategic priorities of the business over the short and long-term</a:t>
            </a:r>
          </a:p>
          <a:p>
            <a:pPr marL="611188" lvl="1" indent="-342900">
              <a:spcBef>
                <a:spcPct val="20000"/>
              </a:spcBef>
              <a:spcAft>
                <a:spcPts val="1198"/>
              </a:spcAft>
              <a:buClr>
                <a:srgbClr val="FFE600"/>
              </a:buClr>
              <a:buSzPct val="90000"/>
              <a:buFont typeface="+mj-lt"/>
              <a:buAutoNum type="arabicPeriod"/>
            </a:pPr>
            <a:r>
              <a:rPr lang="en-AU" sz="1270" dirty="0">
                <a:solidFill>
                  <a:prstClr val="white"/>
                </a:solidFill>
                <a:latin typeface="EYInterstate Light" panose="02000506000000020004" pitchFamily="2" charset="0"/>
              </a:rPr>
              <a:t>Identify your business’ investment pipeline and credible projects that would need external funding to progress</a:t>
            </a:r>
          </a:p>
          <a:p>
            <a:pPr marL="611188" lvl="1" indent="-342900">
              <a:spcBef>
                <a:spcPct val="20000"/>
              </a:spcBef>
              <a:spcAft>
                <a:spcPts val="1198"/>
              </a:spcAft>
              <a:buClr>
                <a:srgbClr val="FFE600"/>
              </a:buClr>
              <a:buSzPct val="90000"/>
              <a:buFont typeface="+mj-lt"/>
              <a:buAutoNum type="arabicPeriod"/>
            </a:pPr>
            <a:r>
              <a:rPr lang="en-AU" sz="1270" dirty="0">
                <a:solidFill>
                  <a:prstClr val="white"/>
                </a:solidFill>
                <a:latin typeface="EYInterstate Light" panose="02000506000000020004" pitchFamily="2" charset="0"/>
              </a:rPr>
              <a:t>Develop business case documents that take into account both the business priorities / investments, as well as the competitive landscape nationally and abroad</a:t>
            </a:r>
          </a:p>
          <a:p>
            <a:pPr marL="611188" lvl="1" indent="-342900">
              <a:spcBef>
                <a:spcPct val="20000"/>
              </a:spcBef>
              <a:spcAft>
                <a:spcPts val="1198"/>
              </a:spcAft>
              <a:buClr>
                <a:srgbClr val="FFE600"/>
              </a:buClr>
              <a:buSzPct val="90000"/>
              <a:buFont typeface="+mj-lt"/>
              <a:buAutoNum type="arabicPeriod"/>
            </a:pPr>
            <a:r>
              <a:rPr lang="en-AU" sz="1270" dirty="0">
                <a:solidFill>
                  <a:prstClr val="white"/>
                </a:solidFill>
                <a:latin typeface="EYInterstate Light" panose="02000506000000020004" pitchFamily="2" charset="0"/>
              </a:rPr>
              <a:t>Identify key current grant opportunities at Federal, State, and Industry level. This should include a review of government budget papers and policy announcements to ascertain upcoming government funding priorities</a:t>
            </a:r>
          </a:p>
          <a:p>
            <a:pPr marL="611188" lvl="1" indent="-342900">
              <a:spcBef>
                <a:spcPct val="20000"/>
              </a:spcBef>
              <a:spcAft>
                <a:spcPts val="1198"/>
              </a:spcAft>
              <a:buClr>
                <a:srgbClr val="FFE600"/>
              </a:buClr>
              <a:buSzPct val="90000"/>
              <a:buFont typeface="+mj-lt"/>
              <a:buAutoNum type="arabicPeriod"/>
            </a:pPr>
            <a:r>
              <a:rPr lang="en-AU" sz="1270" dirty="0">
                <a:solidFill>
                  <a:prstClr val="white"/>
                </a:solidFill>
                <a:latin typeface="EYInterstate Light" panose="02000506000000020004" pitchFamily="2" charset="0"/>
              </a:rPr>
              <a:t>Map the strategic priorities / projects to the identified government funding priorities </a:t>
            </a:r>
          </a:p>
          <a:p>
            <a:pPr marL="611188" lvl="1" indent="-342900">
              <a:spcBef>
                <a:spcPct val="20000"/>
              </a:spcBef>
              <a:spcAft>
                <a:spcPts val="1198"/>
              </a:spcAft>
              <a:buClr>
                <a:srgbClr val="FFE600"/>
              </a:buClr>
              <a:buSzPct val="90000"/>
              <a:buFont typeface="+mj-lt"/>
              <a:buAutoNum type="arabicPeriod"/>
            </a:pPr>
            <a:r>
              <a:rPr lang="en-AU" sz="1270" dirty="0">
                <a:solidFill>
                  <a:prstClr val="white"/>
                </a:solidFill>
                <a:latin typeface="EYInterstate Light" panose="02000506000000020004" pitchFamily="2" charset="0"/>
              </a:rPr>
              <a:t>Proactively commence developing typically required grant application documents</a:t>
            </a:r>
          </a:p>
          <a:p>
            <a:pPr defTabSz="659609"/>
            <a:endParaRPr lang="en-AU" sz="1270" dirty="0">
              <a:solidFill>
                <a:prstClr val="white"/>
              </a:solidFill>
              <a:latin typeface="EYInterstate Light" panose="02000506000000020004" pitchFamily="2" charset="0"/>
            </a:endParaRPr>
          </a:p>
        </p:txBody>
      </p:sp>
    </p:spTree>
    <p:extLst>
      <p:ext uri="{BB962C8B-B14F-4D97-AF65-F5344CB8AC3E}">
        <p14:creationId xmlns:p14="http://schemas.microsoft.com/office/powerpoint/2010/main" val="3756558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E10E19-9501-749E-44E6-40D44080A609}"/>
              </a:ext>
            </a:extLst>
          </p:cNvPr>
          <p:cNvSpPr>
            <a:spLocks noGrp="1"/>
          </p:cNvSpPr>
          <p:nvPr>
            <p:ph type="title"/>
          </p:nvPr>
        </p:nvSpPr>
        <p:spPr>
          <a:xfrm>
            <a:off x="617221" y="469813"/>
            <a:ext cx="10978515" cy="476400"/>
          </a:xfrm>
        </p:spPr>
        <p:txBody>
          <a:bodyPr/>
          <a:lstStyle/>
          <a:p>
            <a:r>
              <a:rPr lang="en-AU" sz="2900" dirty="0"/>
              <a:t>Typical grant application process</a:t>
            </a:r>
          </a:p>
        </p:txBody>
      </p:sp>
      <p:sp>
        <p:nvSpPr>
          <p:cNvPr id="3" name="Date Placeholder 2">
            <a:extLst>
              <a:ext uri="{FF2B5EF4-FFF2-40B4-BE49-F238E27FC236}">
                <a16:creationId xmlns:a16="http://schemas.microsoft.com/office/drawing/2014/main" xmlns="" id="{85404D98-1763-666E-2852-C465B70CE0D0}"/>
              </a:ext>
            </a:extLst>
          </p:cNvPr>
          <p:cNvSpPr>
            <a:spLocks noGrp="1"/>
          </p:cNvSpPr>
          <p:nvPr>
            <p:ph type="dt" sz="half" idx="10"/>
          </p:nvPr>
        </p:nvSpPr>
        <p:spPr/>
        <p:txBody>
          <a:bodyPr/>
          <a:lstStyle/>
          <a:p>
            <a:fld id="{EE19B0F1-44AD-42A5-9A37-2FB41F1EC903}" type="datetime3">
              <a:rPr lang="en-AU" smtClean="0"/>
              <a:t>7 November, 2023</a:t>
            </a:fld>
            <a:endParaRPr lang="en-AU" dirty="0"/>
          </a:p>
        </p:txBody>
      </p:sp>
      <p:sp>
        <p:nvSpPr>
          <p:cNvPr id="5" name="Slide Number Placeholder 4">
            <a:extLst>
              <a:ext uri="{FF2B5EF4-FFF2-40B4-BE49-F238E27FC236}">
                <a16:creationId xmlns:a16="http://schemas.microsoft.com/office/drawing/2014/main" xmlns="" id="{92ECBB37-A295-E440-4F2C-43CD57CE54CC}"/>
              </a:ext>
            </a:extLst>
          </p:cNvPr>
          <p:cNvSpPr>
            <a:spLocks noGrp="1"/>
          </p:cNvSpPr>
          <p:nvPr>
            <p:ph type="sldNum" sz="quarter" idx="12"/>
          </p:nvPr>
        </p:nvSpPr>
        <p:spPr/>
        <p:txBody>
          <a:bodyPr/>
          <a:lstStyle/>
          <a:p>
            <a:r>
              <a:rPr lang="en-AU"/>
              <a:t>Page </a:t>
            </a:r>
            <a:fld id="{F1BC30E3-FFE5-4B91-AA19-87A149EBB9EE}" type="slidenum">
              <a:rPr lang="en-AU" smtClean="0"/>
              <a:pPr/>
              <a:t>9</a:t>
            </a:fld>
            <a:endParaRPr lang="en-AU" dirty="0"/>
          </a:p>
        </p:txBody>
      </p:sp>
      <p:sp>
        <p:nvSpPr>
          <p:cNvPr id="12" name="object 7">
            <a:extLst>
              <a:ext uri="{FF2B5EF4-FFF2-40B4-BE49-F238E27FC236}">
                <a16:creationId xmlns:a16="http://schemas.microsoft.com/office/drawing/2014/main" xmlns="" id="{209CB767-C473-DF9F-8C2F-59CA744C9619}"/>
              </a:ext>
              <a:ext uri="{C183D7F6-B498-43B3-948B-1728B52AA6E4}">
                <adec:decorative xmlns:adec="http://schemas.microsoft.com/office/drawing/2017/decorative" xmlns="" val="1"/>
              </a:ext>
            </a:extLst>
          </p:cNvPr>
          <p:cNvSpPr/>
          <p:nvPr/>
        </p:nvSpPr>
        <p:spPr>
          <a:xfrm>
            <a:off x="534512" y="943023"/>
            <a:ext cx="10868063" cy="0"/>
          </a:xfrm>
          <a:custGeom>
            <a:avLst/>
            <a:gdLst/>
            <a:ahLst/>
            <a:cxnLst/>
            <a:rect l="l" t="t" r="r" b="b"/>
            <a:pathLst>
              <a:path w="11992610">
                <a:moveTo>
                  <a:pt x="0" y="0"/>
                </a:moveTo>
                <a:lnTo>
                  <a:pt x="11992279" y="0"/>
                </a:lnTo>
              </a:path>
            </a:pathLst>
          </a:custGeom>
          <a:ln w="13868">
            <a:solidFill>
              <a:srgbClr val="2E2E38"/>
            </a:solidFill>
          </a:ln>
        </p:spPr>
        <p:txBody>
          <a:bodyPr wrap="square" lIns="0" tIns="0" rIns="0" bIns="0" rtlCol="0"/>
          <a:lstStyle/>
          <a:p>
            <a:pPr defTabSz="828667">
              <a:defRPr/>
            </a:pPr>
            <a:endParaRPr sz="1631" dirty="0">
              <a:solidFill>
                <a:srgbClr val="2E2E38"/>
              </a:solidFill>
              <a:latin typeface="Calibri"/>
            </a:endParaRPr>
          </a:p>
        </p:txBody>
      </p:sp>
      <p:cxnSp>
        <p:nvCxnSpPr>
          <p:cNvPr id="6" name="Straight Connector 5">
            <a:extLst>
              <a:ext uri="{FF2B5EF4-FFF2-40B4-BE49-F238E27FC236}">
                <a16:creationId xmlns:a16="http://schemas.microsoft.com/office/drawing/2014/main" xmlns="" id="{7E087DDA-7A00-C216-48DD-4D8AD3045CD8}"/>
              </a:ext>
            </a:extLst>
          </p:cNvPr>
          <p:cNvCxnSpPr>
            <a:cxnSpLocks/>
          </p:cNvCxnSpPr>
          <p:nvPr/>
        </p:nvCxnSpPr>
        <p:spPr bwMode="auto">
          <a:xfrm>
            <a:off x="744572" y="2775853"/>
            <a:ext cx="10765556" cy="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TextBox 64">
            <a:extLst>
              <a:ext uri="{FF2B5EF4-FFF2-40B4-BE49-F238E27FC236}">
                <a16:creationId xmlns:a16="http://schemas.microsoft.com/office/drawing/2014/main" xmlns="" id="{A54C75F2-ABB5-79E1-3E75-6BE6562A0EBF}"/>
              </a:ext>
            </a:extLst>
          </p:cNvPr>
          <p:cNvSpPr txBox="1"/>
          <p:nvPr/>
        </p:nvSpPr>
        <p:spPr>
          <a:xfrm>
            <a:off x="413550" y="3532048"/>
            <a:ext cx="2825638" cy="586314"/>
          </a:xfrm>
          <a:prstGeom prst="rect">
            <a:avLst/>
          </a:prstGeom>
          <a:noFill/>
        </p:spPr>
        <p:txBody>
          <a:bodyPr wrap="square" lIns="0" tIns="0" rIns="0" bIns="0" rtlCol="0">
            <a:spAutoFit/>
          </a:bodyPr>
          <a:lstStyle/>
          <a:p>
            <a:pPr algn="ctr" defTabSz="829510" fontAlgn="base">
              <a:spcBef>
                <a:spcPct val="0"/>
              </a:spcBef>
              <a:spcAft>
                <a:spcPts val="544"/>
              </a:spcAft>
              <a:buClr>
                <a:srgbClr val="27ACAA"/>
              </a:buClr>
              <a:buSzPct val="70000"/>
              <a:defRPr/>
            </a:pPr>
            <a:r>
              <a:rPr lang="en-AU" sz="1270" dirty="0">
                <a:solidFill>
                  <a:srgbClr val="F6F6FA"/>
                </a:solidFill>
                <a:latin typeface="EYInterstate Light" panose="02000506000000020004" pitchFamily="2" charset="0"/>
              </a:rPr>
              <a:t>Some grants include an expression of interest, whereby a small preview of the project is submitted</a:t>
            </a:r>
          </a:p>
        </p:txBody>
      </p:sp>
      <p:sp>
        <p:nvSpPr>
          <p:cNvPr id="66" name="TextBox 65">
            <a:extLst>
              <a:ext uri="{FF2B5EF4-FFF2-40B4-BE49-F238E27FC236}">
                <a16:creationId xmlns:a16="http://schemas.microsoft.com/office/drawing/2014/main" xmlns="" id="{9A888733-93C9-3FC2-EE60-CF70CC3FCAEF}"/>
              </a:ext>
            </a:extLst>
          </p:cNvPr>
          <p:cNvSpPr txBox="1"/>
          <p:nvPr/>
        </p:nvSpPr>
        <p:spPr>
          <a:xfrm>
            <a:off x="4489399" y="3532048"/>
            <a:ext cx="3080324" cy="586314"/>
          </a:xfrm>
          <a:prstGeom prst="rect">
            <a:avLst/>
          </a:prstGeom>
          <a:noFill/>
        </p:spPr>
        <p:txBody>
          <a:bodyPr wrap="square" lIns="0" tIns="0" rIns="0" bIns="0" rtlCol="0">
            <a:spAutoFit/>
          </a:bodyPr>
          <a:lstStyle/>
          <a:p>
            <a:pPr algn="ctr" defTabSz="829510" fontAlgn="base">
              <a:spcBef>
                <a:spcPct val="0"/>
              </a:spcBef>
              <a:spcAft>
                <a:spcPts val="544"/>
              </a:spcAft>
              <a:buClr>
                <a:srgbClr val="27ACAA"/>
              </a:buClr>
              <a:buSzPct val="70000"/>
              <a:defRPr/>
            </a:pPr>
            <a:r>
              <a:rPr lang="en-AU" sz="1270" dirty="0">
                <a:solidFill>
                  <a:srgbClr val="F6F6FA"/>
                </a:solidFill>
                <a:latin typeface="EYInterstate Light" panose="02000506000000020004" pitchFamily="2" charset="0"/>
              </a:rPr>
              <a:t>If successful, the applicant is invited to submit a detailed application which details all other relevant information</a:t>
            </a:r>
          </a:p>
        </p:txBody>
      </p:sp>
      <p:sp>
        <p:nvSpPr>
          <p:cNvPr id="67" name="TextBox 66">
            <a:extLst>
              <a:ext uri="{FF2B5EF4-FFF2-40B4-BE49-F238E27FC236}">
                <a16:creationId xmlns:a16="http://schemas.microsoft.com/office/drawing/2014/main" xmlns="" id="{0CB7D083-4B9B-A2CD-2A41-83C1404FEA24}"/>
              </a:ext>
            </a:extLst>
          </p:cNvPr>
          <p:cNvSpPr txBox="1">
            <a:spLocks/>
          </p:cNvSpPr>
          <p:nvPr/>
        </p:nvSpPr>
        <p:spPr>
          <a:xfrm>
            <a:off x="9043475" y="3532048"/>
            <a:ext cx="2551450" cy="586314"/>
          </a:xfrm>
          <a:prstGeom prst="rect">
            <a:avLst/>
          </a:prstGeom>
          <a:noFill/>
        </p:spPr>
        <p:txBody>
          <a:bodyPr wrap="square" lIns="0" tIns="0" rIns="0" bIns="0" rtlCol="0">
            <a:spAutoFit/>
          </a:bodyPr>
          <a:lstStyle/>
          <a:p>
            <a:pPr algn="ctr" defTabSz="829510" fontAlgn="base">
              <a:spcBef>
                <a:spcPct val="0"/>
              </a:spcBef>
              <a:spcAft>
                <a:spcPts val="544"/>
              </a:spcAft>
              <a:buClr>
                <a:srgbClr val="27ACAA"/>
              </a:buClr>
              <a:buSzPct val="70000"/>
              <a:defRPr/>
            </a:pPr>
            <a:r>
              <a:rPr lang="en-AU" sz="1270" dirty="0">
                <a:solidFill>
                  <a:srgbClr val="F6F6FA"/>
                </a:solidFill>
                <a:latin typeface="EYInterstate Light" panose="02000506000000020004" pitchFamily="2" charset="0"/>
              </a:rPr>
              <a:t>If the detailed application is successful, an agreement is signed and the funding is dispersed</a:t>
            </a:r>
          </a:p>
        </p:txBody>
      </p:sp>
      <p:sp>
        <p:nvSpPr>
          <p:cNvPr id="68" name="Rectangle 67">
            <a:extLst>
              <a:ext uri="{FF2B5EF4-FFF2-40B4-BE49-F238E27FC236}">
                <a16:creationId xmlns:a16="http://schemas.microsoft.com/office/drawing/2014/main" xmlns="" id="{FEA08BF0-2D0B-415C-F1BF-66E698AC9D4A}"/>
              </a:ext>
            </a:extLst>
          </p:cNvPr>
          <p:cNvSpPr/>
          <p:nvPr/>
        </p:nvSpPr>
        <p:spPr>
          <a:xfrm>
            <a:off x="1280287" y="4928421"/>
            <a:ext cx="9598245" cy="474638"/>
          </a:xfrm>
          <a:prstGeom prst="rect">
            <a:avLst/>
          </a:prstGeom>
          <a:solidFill>
            <a:srgbClr val="FFE600"/>
          </a:solidFill>
          <a:ln>
            <a:solidFill>
              <a:srgbClr val="C4C4CD"/>
            </a:solidFill>
            <a:prstDash val="sysDot"/>
          </a:ln>
        </p:spPr>
        <p:txBody>
          <a:bodyPr wrap="square" lIns="41476" tIns="41476" rIns="41476" bIns="41476">
            <a:spAutoFit/>
          </a:bodyPr>
          <a:lstStyle/>
          <a:p>
            <a:pPr algn="ctr" defTabSz="829510" fontAlgn="base">
              <a:spcBef>
                <a:spcPct val="0"/>
              </a:spcBef>
              <a:spcAft>
                <a:spcPct val="0"/>
              </a:spcAft>
              <a:defRPr/>
            </a:pPr>
            <a:r>
              <a:rPr lang="en-AU" sz="1270" dirty="0">
                <a:latin typeface="EYInterstate" panose="02000503020000020004" pitchFamily="2" charset="0"/>
              </a:rPr>
              <a:t>After the funding has been dispersed, the project is monitored to ensure it’s conforming to the funding contract and key milestones are met</a:t>
            </a:r>
          </a:p>
        </p:txBody>
      </p:sp>
      <p:grpSp>
        <p:nvGrpSpPr>
          <p:cNvPr id="69" name="Group 68">
            <a:extLst>
              <a:ext uri="{FF2B5EF4-FFF2-40B4-BE49-F238E27FC236}">
                <a16:creationId xmlns:a16="http://schemas.microsoft.com/office/drawing/2014/main" xmlns="" id="{50AC1692-6392-A236-5B56-BCD2581F0583}"/>
              </a:ext>
            </a:extLst>
          </p:cNvPr>
          <p:cNvGrpSpPr>
            <a:grpSpLocks noChangeAspect="1"/>
          </p:cNvGrpSpPr>
          <p:nvPr/>
        </p:nvGrpSpPr>
        <p:grpSpPr>
          <a:xfrm>
            <a:off x="1200777" y="2102655"/>
            <a:ext cx="9811401" cy="1346395"/>
            <a:chOff x="1504556" y="4991725"/>
            <a:chExt cx="7827467" cy="1074145"/>
          </a:xfrm>
          <a:solidFill>
            <a:srgbClr val="FFE600"/>
          </a:solidFill>
        </p:grpSpPr>
        <p:sp>
          <p:nvSpPr>
            <p:cNvPr id="70" name="Oval 69">
              <a:extLst>
                <a:ext uri="{FF2B5EF4-FFF2-40B4-BE49-F238E27FC236}">
                  <a16:creationId xmlns:a16="http://schemas.microsoft.com/office/drawing/2014/main" xmlns="" id="{7F386B47-6A26-5A52-CA29-11DAECF4D7A3}"/>
                </a:ext>
              </a:extLst>
            </p:cNvPr>
            <p:cNvSpPr>
              <a:spLocks noChangeAspect="1"/>
            </p:cNvSpPr>
            <p:nvPr/>
          </p:nvSpPr>
          <p:spPr bwMode="auto">
            <a:xfrm>
              <a:off x="1504556" y="5002188"/>
              <a:ext cx="1063682" cy="1063682"/>
            </a:xfrm>
            <a:prstGeom prst="ellipse">
              <a:avLst/>
            </a:prstGeom>
            <a:solidFill>
              <a:srgbClr val="FFE600"/>
            </a:solidFill>
            <a:ln w="1905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829510" fontAlgn="base">
                <a:spcBef>
                  <a:spcPct val="0"/>
                </a:spcBef>
                <a:spcAft>
                  <a:spcPts val="544"/>
                </a:spcAft>
                <a:buClr>
                  <a:srgbClr val="27ACAA"/>
                </a:buClr>
                <a:buSzPct val="70000"/>
                <a:defRPr/>
              </a:pPr>
              <a:r>
                <a:rPr lang="en-AU" sz="1270" kern="0" dirty="0">
                  <a:solidFill>
                    <a:prstClr val="black"/>
                  </a:solidFill>
                  <a:latin typeface="EYInterstate" panose="02000503020000020004" pitchFamily="2" charset="0"/>
                </a:rPr>
                <a:t>Expression of Interest</a:t>
              </a:r>
            </a:p>
          </p:txBody>
        </p:sp>
        <p:sp>
          <p:nvSpPr>
            <p:cNvPr id="71" name="Oval 70">
              <a:extLst>
                <a:ext uri="{FF2B5EF4-FFF2-40B4-BE49-F238E27FC236}">
                  <a16:creationId xmlns:a16="http://schemas.microsoft.com/office/drawing/2014/main" xmlns="" id="{853D29A1-CCA8-E145-B63E-B3616A685B9E}"/>
                </a:ext>
              </a:extLst>
            </p:cNvPr>
            <p:cNvSpPr>
              <a:spLocks noChangeAspect="1"/>
            </p:cNvSpPr>
            <p:nvPr/>
          </p:nvSpPr>
          <p:spPr bwMode="auto">
            <a:xfrm>
              <a:off x="4886449" y="4991733"/>
              <a:ext cx="1063682" cy="1063682"/>
            </a:xfrm>
            <a:prstGeom prst="ellipse">
              <a:avLst/>
            </a:prstGeom>
            <a:solidFill>
              <a:srgbClr val="FFE600"/>
            </a:solidFill>
            <a:ln w="1905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829510" fontAlgn="base">
                <a:spcBef>
                  <a:spcPct val="0"/>
                </a:spcBef>
                <a:spcAft>
                  <a:spcPts val="544"/>
                </a:spcAft>
                <a:buClr>
                  <a:srgbClr val="27ACAA"/>
                </a:buClr>
                <a:buSzPct val="70000"/>
                <a:defRPr/>
              </a:pPr>
              <a:r>
                <a:rPr lang="en-AU" sz="1270" kern="0" dirty="0">
                  <a:solidFill>
                    <a:prstClr val="black"/>
                  </a:solidFill>
                  <a:latin typeface="EYInterstate" panose="02000503020000020004" pitchFamily="2" charset="0"/>
                </a:rPr>
                <a:t>Detailed Application</a:t>
              </a:r>
            </a:p>
          </p:txBody>
        </p:sp>
        <p:sp>
          <p:nvSpPr>
            <p:cNvPr id="72" name="Oval 71">
              <a:extLst>
                <a:ext uri="{FF2B5EF4-FFF2-40B4-BE49-F238E27FC236}">
                  <a16:creationId xmlns:a16="http://schemas.microsoft.com/office/drawing/2014/main" xmlns="" id="{6B926DE4-7D17-4FDC-097E-FF2C9E6854CC}"/>
                </a:ext>
              </a:extLst>
            </p:cNvPr>
            <p:cNvSpPr>
              <a:spLocks noChangeAspect="1"/>
            </p:cNvSpPr>
            <p:nvPr/>
          </p:nvSpPr>
          <p:spPr bwMode="auto">
            <a:xfrm>
              <a:off x="8268341" y="4991725"/>
              <a:ext cx="1063682" cy="1063680"/>
            </a:xfrm>
            <a:prstGeom prst="ellipse">
              <a:avLst/>
            </a:prstGeom>
            <a:solidFill>
              <a:srgbClr val="FFE600"/>
            </a:solidFill>
            <a:ln w="1905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defTabSz="829510" fontAlgn="base">
                <a:spcBef>
                  <a:spcPct val="0"/>
                </a:spcBef>
                <a:spcAft>
                  <a:spcPts val="544"/>
                </a:spcAft>
                <a:buClr>
                  <a:srgbClr val="27ACAA"/>
                </a:buClr>
                <a:buSzPct val="70000"/>
                <a:defRPr/>
              </a:pPr>
              <a:r>
                <a:rPr lang="en-AU" sz="1270" kern="0" dirty="0">
                  <a:solidFill>
                    <a:prstClr val="black"/>
                  </a:solidFill>
                  <a:latin typeface="EYInterstate" panose="02000503020000020004" pitchFamily="2" charset="0"/>
                </a:rPr>
                <a:t>Funding Approval</a:t>
              </a:r>
            </a:p>
          </p:txBody>
        </p:sp>
      </p:grpSp>
      <p:cxnSp>
        <p:nvCxnSpPr>
          <p:cNvPr id="11" name="Straight Arrow Connector 10">
            <a:extLst>
              <a:ext uri="{FF2B5EF4-FFF2-40B4-BE49-F238E27FC236}">
                <a16:creationId xmlns:a16="http://schemas.microsoft.com/office/drawing/2014/main" xmlns="" id="{E6C2A574-E135-F93B-5DA3-18228B5EABD6}"/>
              </a:ext>
            </a:extLst>
          </p:cNvPr>
          <p:cNvCxnSpPr/>
          <p:nvPr/>
        </p:nvCxnSpPr>
        <p:spPr>
          <a:xfrm>
            <a:off x="652721" y="1621411"/>
            <a:ext cx="10892907" cy="0"/>
          </a:xfrm>
          <a:prstGeom prst="straightConnector1">
            <a:avLst/>
          </a:prstGeom>
          <a:ln w="9525">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95B195C8-E32C-3EE4-6450-94B63B75BAF0}"/>
              </a:ext>
            </a:extLst>
          </p:cNvPr>
          <p:cNvSpPr txBox="1"/>
          <p:nvPr/>
        </p:nvSpPr>
        <p:spPr>
          <a:xfrm>
            <a:off x="3093372" y="1129368"/>
            <a:ext cx="6585525" cy="390876"/>
          </a:xfrm>
          <a:prstGeom prst="rect">
            <a:avLst/>
          </a:prstGeom>
          <a:noFill/>
        </p:spPr>
        <p:txBody>
          <a:bodyPr wrap="square" lIns="0" tIns="0" rIns="0" bIns="0" rtlCol="0">
            <a:spAutoFit/>
          </a:bodyPr>
          <a:lstStyle/>
          <a:p>
            <a:pPr algn="ctr" defTabSz="829510" fontAlgn="base">
              <a:spcBef>
                <a:spcPct val="0"/>
              </a:spcBef>
              <a:spcAft>
                <a:spcPts val="544"/>
              </a:spcAft>
              <a:buClr>
                <a:srgbClr val="27ACAA"/>
              </a:buClr>
              <a:buSzPct val="70000"/>
              <a:defRPr/>
            </a:pPr>
            <a:r>
              <a:rPr lang="en-AU" sz="1270" dirty="0">
                <a:solidFill>
                  <a:srgbClr val="F6F6FA"/>
                </a:solidFill>
                <a:latin typeface="EYInterstate Light" panose="02000506000000020004" pitchFamily="2" charset="0"/>
              </a:rPr>
              <a:t>Typically this process takes between ~8-12 weeks, however this is subject to the evolving political landscape at the time</a:t>
            </a:r>
          </a:p>
        </p:txBody>
      </p:sp>
    </p:spTree>
    <p:extLst>
      <p:ext uri="{BB962C8B-B14F-4D97-AF65-F5344CB8AC3E}">
        <p14:creationId xmlns:p14="http://schemas.microsoft.com/office/powerpoint/2010/main" val="15099313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TbaU2S7t0K19lOGp7o7C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5Kg8qJReQ.C1lsvTA7ASH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GTi2uD3MS_yGgGaPIzQth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M6pKBWSnSJ.ccUJHCsLNv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CaNoPkh7RJeld2Tt2EMEh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aqTMrA2y1E.hRHEiZ8FQU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dTbaU2S7t0K19lOGp7o7C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aqTMrA2y1E.hRHEiZ8FQU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YaxE9e9C5ki0LtCcCFU7B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YaxE9e9C5ki0LtCcCFU7B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smNR0II.oUm.AGUvsRU9u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EOy7OL3S2mLyJamqKVT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D_GtGvZ0RGy4zwfwuXWYY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EY_widescreen_dark_presentation_2020_v1.6.potx" id="{87B5C532-8064-4BF1-B7F8-4D888B193E42}" vid="{1D099B16-70F9-4769-A1CD-1E5702F35ED8}"/>
    </a:ext>
  </a:ext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EY_widescreen_dark_presentation_2020_v1.6.potx" id="{87B5C532-8064-4BF1-B7F8-4D888B193E42}" vid="{99BF8ABC-E5B0-439E-87AF-0D2F9AE0D2AE}"/>
    </a:ext>
  </a:extLst>
</a:theme>
</file>

<file path=ppt/theme/theme3.xml><?xml version="1.0" encoding="utf-8"?>
<a:theme xmlns:a="http://schemas.openxmlformats.org/drawingml/2006/main" name="EY Brisbane IGI">
  <a:themeElements>
    <a:clrScheme name="Custom 1">
      <a:dk1>
        <a:sysClr val="windowText" lastClr="000000"/>
      </a:dk1>
      <a:lt1>
        <a:srgbClr val="F6F6FA"/>
      </a:lt1>
      <a:dk2>
        <a:srgbClr val="747480"/>
      </a:dk2>
      <a:lt2>
        <a:srgbClr val="C4C4CD"/>
      </a:lt2>
      <a:accent1>
        <a:srgbClr val="FFE600"/>
      </a:accent1>
      <a:accent2>
        <a:srgbClr val="2E2E38"/>
      </a:accent2>
      <a:accent3>
        <a:srgbClr val="747480"/>
      </a:accent3>
      <a:accent4>
        <a:srgbClr val="C4C4CD"/>
      </a:accent4>
      <a:accent5>
        <a:srgbClr val="F6F6FA"/>
      </a:accent5>
      <a:accent6>
        <a:srgbClr val="3D108A"/>
      </a:accent6>
      <a:hlink>
        <a:srgbClr val="FFE600"/>
      </a:hlink>
      <a:folHlink>
        <a:srgbClr val="74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Y Brisbane IGI" id="{E853FC7C-AC12-4D4C-9F8C-59845D31F406}" vid="{CD98DEE1-08EF-4766-864D-6589917070E2}"/>
    </a:ext>
  </a:extLst>
</a:theme>
</file>

<file path=ppt/theme/theme4.xml><?xml version="1.0" encoding="utf-8"?>
<a:theme xmlns:a="http://schemas.openxmlformats.org/drawingml/2006/main" name="3_EY light background">
  <a:themeElements>
    <a:clrScheme name="Custom 26">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EY_standard_white_presentation_2020_v1.4.potx" id="{08C4DE54-87BD-4C00-A848-2D1C51878258}" vid="{19894C28-B725-445E-BB6C-994D301A051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8DD551A47C6A4D98C9517E204E010C" ma:contentTypeVersion="13" ma:contentTypeDescription="Create a new document." ma:contentTypeScope="" ma:versionID="595e6fc42ac164b291237c92934dbb3b">
  <xsd:schema xmlns:xsd="http://www.w3.org/2001/XMLSchema" xmlns:xs="http://www.w3.org/2001/XMLSchema" xmlns:p="http://schemas.microsoft.com/office/2006/metadata/properties" xmlns:ns3="ec3eb745-6196-4351-8f69-66e308d360f9" xmlns:ns4="29842d95-af50-4449-8650-26f7cccdc30d" targetNamespace="http://schemas.microsoft.com/office/2006/metadata/properties" ma:root="true" ma:fieldsID="d0d07f01b2c21989cce5ecf871214d82" ns3:_="" ns4:_="">
    <xsd:import namespace="ec3eb745-6196-4351-8f69-66e308d360f9"/>
    <xsd:import namespace="29842d95-af50-4449-8650-26f7cccdc30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3eb745-6196-4351-8f69-66e308d360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842d95-af50-4449-8650-26f7cccdc3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8915EB-C5B2-417F-807E-DFB4775C2B97}">
  <ds:schemaRefs>
    <ds:schemaRef ds:uri="http://schemas.microsoft.com/sharepoint/v3/contenttype/forms"/>
  </ds:schemaRefs>
</ds:datastoreItem>
</file>

<file path=customXml/itemProps2.xml><?xml version="1.0" encoding="utf-8"?>
<ds:datastoreItem xmlns:ds="http://schemas.openxmlformats.org/officeDocument/2006/customXml" ds:itemID="{02BD3E70-D345-4097-9C14-87280BBA2B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3eb745-6196-4351-8f69-66e308d360f9"/>
    <ds:schemaRef ds:uri="29842d95-af50-4449-8650-26f7cccdc3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4B4AD3-CA07-40E5-831D-ACDE8299DEE7}">
  <ds:schemaRefs>
    <ds:schemaRef ds:uri="http://purl.org/dc/elements/1.1/"/>
    <ds:schemaRef ds:uri="http://schemas.microsoft.com/office/2006/metadata/properties"/>
    <ds:schemaRef ds:uri="ec3eb745-6196-4351-8f69-66e308d360f9"/>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29842d95-af50-4449-8650-26f7cccdc30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EY_widescreen_dark_presentation_2020_v1.6</Template>
  <TotalTime>20543</TotalTime>
  <Words>2974</Words>
  <Application>Microsoft Office PowerPoint</Application>
  <PresentationFormat>Custom</PresentationFormat>
  <Paragraphs>370</Paragraphs>
  <Slides>26</Slides>
  <Notes>7</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8" baseType="lpstr">
      <vt:lpstr>Arial</vt:lpstr>
      <vt:lpstr>Arial Narrow</vt:lpstr>
      <vt:lpstr>Calibri</vt:lpstr>
      <vt:lpstr>EYInterstate</vt:lpstr>
      <vt:lpstr>EYInterstate Light</vt:lpstr>
      <vt:lpstr>Georgia</vt:lpstr>
      <vt:lpstr>Times New Roman</vt:lpstr>
      <vt:lpstr>EY dark background</vt:lpstr>
      <vt:lpstr>EY light background</vt:lpstr>
      <vt:lpstr>EY Brisbane IGI</vt:lpstr>
      <vt:lpstr>3_EY light background</vt:lpstr>
      <vt:lpstr>think-cell Slide</vt:lpstr>
      <vt:lpstr>PowerPoint Presentation</vt:lpstr>
      <vt:lpstr>Outline</vt:lpstr>
      <vt:lpstr>PowerPoint Presentation</vt:lpstr>
      <vt:lpstr>Australian grant landscape and recent history </vt:lpstr>
      <vt:lpstr>Government incentive categories and triggers</vt:lpstr>
      <vt:lpstr>Current focus areas</vt:lpstr>
      <vt:lpstr>PowerPoint Presentation</vt:lpstr>
      <vt:lpstr>Being prepared</vt:lpstr>
      <vt:lpstr>Typical grant application process</vt:lpstr>
      <vt:lpstr>Typical grant application requirements</vt:lpstr>
      <vt:lpstr>How would it work for you?</vt:lpstr>
      <vt:lpstr>PowerPoint Presentation</vt:lpstr>
      <vt:lpstr>Optimising processes: getting it right</vt:lpstr>
      <vt:lpstr>Risks: Getting it wrong</vt:lpstr>
      <vt:lpstr>PowerPoint Presentation</vt:lpstr>
      <vt:lpstr>Current and upcoming Federal Government programs</vt:lpstr>
      <vt:lpstr>State based current and future programs</vt:lpstr>
      <vt:lpstr>State based current and future programs</vt:lpstr>
      <vt:lpstr>PowerPoint Presentation</vt:lpstr>
      <vt:lpstr>Other government incentives – R&amp;D tax incentive program</vt:lpstr>
      <vt:lpstr>Other government incentives – R&amp;D tax incentive overview</vt:lpstr>
      <vt:lpstr>R&amp;D tax incentive program overview: criteria and process</vt:lpstr>
      <vt:lpstr>RDTI record keeping tips</vt:lpstr>
      <vt:lpstr>PowerPoint Presentation</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Panels to hold statements</dc:title>
  <dc:creator>Dene Murphy</dc:creator>
  <cp:keywords/>
  <cp:lastModifiedBy>Microsoft account</cp:lastModifiedBy>
  <cp:revision>19</cp:revision>
  <cp:lastPrinted>2023-10-12T22:53:53Z</cp:lastPrinted>
  <dcterms:created xsi:type="dcterms:W3CDTF">2021-05-18T01:41:55Z</dcterms:created>
  <dcterms:modified xsi:type="dcterms:W3CDTF">2023-11-07T01:15:17Z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0x0101001A8DD551A47C6A4D98C9517E204E010C</vt:lpwstr>
  </property>
</Properties>
</file>