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2" r:id="rId5"/>
  </p:sldMasterIdLst>
  <p:notesMasterIdLst>
    <p:notesMasterId r:id="rId36"/>
  </p:notesMasterIdLst>
  <p:sldIdLst>
    <p:sldId id="256" r:id="rId6"/>
    <p:sldId id="257" r:id="rId7"/>
    <p:sldId id="614" r:id="rId8"/>
    <p:sldId id="616" r:id="rId9"/>
    <p:sldId id="617" r:id="rId10"/>
    <p:sldId id="618" r:id="rId11"/>
    <p:sldId id="619" r:id="rId12"/>
    <p:sldId id="620" r:id="rId13"/>
    <p:sldId id="621" r:id="rId14"/>
    <p:sldId id="622" r:id="rId15"/>
    <p:sldId id="623" r:id="rId16"/>
    <p:sldId id="624" r:id="rId17"/>
    <p:sldId id="625" r:id="rId18"/>
    <p:sldId id="626" r:id="rId19"/>
    <p:sldId id="627" r:id="rId20"/>
    <p:sldId id="628" r:id="rId21"/>
    <p:sldId id="629" r:id="rId22"/>
    <p:sldId id="630" r:id="rId23"/>
    <p:sldId id="631" r:id="rId24"/>
    <p:sldId id="632" r:id="rId25"/>
    <p:sldId id="633" r:id="rId26"/>
    <p:sldId id="634" r:id="rId27"/>
    <p:sldId id="635" r:id="rId28"/>
    <p:sldId id="636" r:id="rId29"/>
    <p:sldId id="637" r:id="rId30"/>
    <p:sldId id="638" r:id="rId31"/>
    <p:sldId id="639" r:id="rId32"/>
    <p:sldId id="817" r:id="rId33"/>
    <p:sldId id="261" r:id="rId34"/>
    <p:sldId id="615" r:id="rId35"/>
  </p:sldIdLst>
  <p:sldSz cx="16254413" cy="9142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E1F"/>
    <a:srgbClr val="231F20"/>
    <a:srgbClr val="333638"/>
    <a:srgbClr val="EFE3D5"/>
    <a:srgbClr val="FFFFFF"/>
    <a:srgbClr val="EFED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037" autoAdjust="0"/>
  </p:normalViewPr>
  <p:slideViewPr>
    <p:cSldViewPr snapToGrid="0">
      <p:cViewPr varScale="1">
        <p:scale>
          <a:sx n="45" d="100"/>
          <a:sy n="45" d="100"/>
        </p:scale>
        <p:origin x="1002" y="48"/>
      </p:cViewPr>
      <p:guideLst/>
    </p:cSldViewPr>
  </p:slideViewPr>
  <p:notesTextViewPr>
    <p:cViewPr>
      <p:scale>
        <a:sx n="115" d="100"/>
        <a:sy n="11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Hughes" userId="171490e0-2525-40ba-818f-2c18d7d9e1cf" providerId="ADAL" clId="{C0FA0759-2209-4550-B8D3-7293A75E735E}"/>
    <pc:docChg chg="undo custSel modSld">
      <pc:chgData name="John Hughes" userId="171490e0-2525-40ba-818f-2c18d7d9e1cf" providerId="ADAL" clId="{C0FA0759-2209-4550-B8D3-7293A75E735E}" dt="2023-03-31T08:50:58.396" v="2160" actId="20577"/>
      <pc:docMkLst>
        <pc:docMk/>
      </pc:docMkLst>
      <pc:sldChg chg="modSp mod modNotesTx">
        <pc:chgData name="John Hughes" userId="171490e0-2525-40ba-818f-2c18d7d9e1cf" providerId="ADAL" clId="{C0FA0759-2209-4550-B8D3-7293A75E735E}" dt="2023-03-30T08:36:00.440" v="49" actId="20577"/>
        <pc:sldMkLst>
          <pc:docMk/>
          <pc:sldMk cId="2128418833" sldId="257"/>
        </pc:sldMkLst>
        <pc:spChg chg="mod">
          <ac:chgData name="John Hughes" userId="171490e0-2525-40ba-818f-2c18d7d9e1cf" providerId="ADAL" clId="{C0FA0759-2209-4550-B8D3-7293A75E735E}" dt="2023-03-30T08:35:23.219" v="3" actId="20577"/>
          <ac:spMkLst>
            <pc:docMk/>
            <pc:sldMk cId="2128418833" sldId="257"/>
            <ac:spMk id="2" creationId="{C3D0CDFA-C4B3-4ADD-A133-A7BFBB20A668}"/>
          </ac:spMkLst>
        </pc:spChg>
        <pc:spChg chg="mod">
          <ac:chgData name="John Hughes" userId="171490e0-2525-40ba-818f-2c18d7d9e1cf" providerId="ADAL" clId="{C0FA0759-2209-4550-B8D3-7293A75E735E}" dt="2023-03-30T08:35:40.173" v="48" actId="20577"/>
          <ac:spMkLst>
            <pc:docMk/>
            <pc:sldMk cId="2128418833" sldId="257"/>
            <ac:spMk id="3" creationId="{E512D673-37EF-4BCD-AEC0-FEDEF8576766}"/>
          </ac:spMkLst>
        </pc:spChg>
      </pc:sldChg>
      <pc:sldChg chg="modSp mod modNotesTx">
        <pc:chgData name="John Hughes" userId="171490e0-2525-40ba-818f-2c18d7d9e1cf" providerId="ADAL" clId="{C0FA0759-2209-4550-B8D3-7293A75E735E}" dt="2023-03-31T08:50:58.396" v="2160" actId="20577"/>
        <pc:sldMkLst>
          <pc:docMk/>
          <pc:sldMk cId="4153761391" sldId="261"/>
        </pc:sldMkLst>
        <pc:spChg chg="mod">
          <ac:chgData name="John Hughes" userId="171490e0-2525-40ba-818f-2c18d7d9e1cf" providerId="ADAL" clId="{C0FA0759-2209-4550-B8D3-7293A75E735E}" dt="2023-03-31T08:50:49.754" v="2150" actId="20577"/>
          <ac:spMkLst>
            <pc:docMk/>
            <pc:sldMk cId="4153761391" sldId="261"/>
            <ac:spMk id="3" creationId="{AE8E7B11-E0EA-4E1F-8714-4649840A9B69}"/>
          </ac:spMkLst>
        </pc:spChg>
      </pc:sldChg>
      <pc:sldChg chg="modSp mod modNotesTx">
        <pc:chgData name="John Hughes" userId="171490e0-2525-40ba-818f-2c18d7d9e1cf" providerId="ADAL" clId="{C0FA0759-2209-4550-B8D3-7293A75E735E}" dt="2023-03-30T08:37:00.120" v="103" actId="20577"/>
        <pc:sldMkLst>
          <pc:docMk/>
          <pc:sldMk cId="764379341" sldId="614"/>
        </pc:sldMkLst>
        <pc:spChg chg="mod">
          <ac:chgData name="John Hughes" userId="171490e0-2525-40ba-818f-2c18d7d9e1cf" providerId="ADAL" clId="{C0FA0759-2209-4550-B8D3-7293A75E735E}" dt="2023-03-30T08:36:11.941" v="58" actId="20577"/>
          <ac:spMkLst>
            <pc:docMk/>
            <pc:sldMk cId="764379341" sldId="614"/>
            <ac:spMk id="2" creationId="{51A1CB46-4E55-4DF0-A01B-8ECFDD8EC8D8}"/>
          </ac:spMkLst>
        </pc:spChg>
        <pc:spChg chg="mod">
          <ac:chgData name="John Hughes" userId="171490e0-2525-40ba-818f-2c18d7d9e1cf" providerId="ADAL" clId="{C0FA0759-2209-4550-B8D3-7293A75E735E}" dt="2023-03-30T08:36:36.439" v="100" actId="20577"/>
          <ac:spMkLst>
            <pc:docMk/>
            <pc:sldMk cId="764379341" sldId="614"/>
            <ac:spMk id="3" creationId="{579B56D8-717C-4BCE-914D-CFEB38843DE4}"/>
          </ac:spMkLst>
        </pc:spChg>
      </pc:sldChg>
      <pc:sldChg chg="modSp mod modNotesTx">
        <pc:chgData name="John Hughes" userId="171490e0-2525-40ba-818f-2c18d7d9e1cf" providerId="ADAL" clId="{C0FA0759-2209-4550-B8D3-7293A75E735E}" dt="2023-03-30T08:38:04.879" v="191" actId="20577"/>
        <pc:sldMkLst>
          <pc:docMk/>
          <pc:sldMk cId="783301039" sldId="616"/>
        </pc:sldMkLst>
        <pc:spChg chg="mod">
          <ac:chgData name="John Hughes" userId="171490e0-2525-40ba-818f-2c18d7d9e1cf" providerId="ADAL" clId="{C0FA0759-2209-4550-B8D3-7293A75E735E}" dt="2023-03-30T08:37:11.132" v="110" actId="20577"/>
          <ac:spMkLst>
            <pc:docMk/>
            <pc:sldMk cId="783301039" sldId="616"/>
            <ac:spMk id="2" creationId="{A14B3A78-51E6-4EB6-B527-5A482ED7AD39}"/>
          </ac:spMkLst>
        </pc:spChg>
        <pc:spChg chg="mod">
          <ac:chgData name="John Hughes" userId="171490e0-2525-40ba-818f-2c18d7d9e1cf" providerId="ADAL" clId="{C0FA0759-2209-4550-B8D3-7293A75E735E}" dt="2023-03-30T08:37:37.164" v="189" actId="20577"/>
          <ac:spMkLst>
            <pc:docMk/>
            <pc:sldMk cId="783301039" sldId="616"/>
            <ac:spMk id="3" creationId="{A146A9E6-D444-4371-BF5F-1AD37B9C6BAD}"/>
          </ac:spMkLst>
        </pc:spChg>
      </pc:sldChg>
      <pc:sldChg chg="modSp mod modNotesTx">
        <pc:chgData name="John Hughes" userId="171490e0-2525-40ba-818f-2c18d7d9e1cf" providerId="ADAL" clId="{C0FA0759-2209-4550-B8D3-7293A75E735E}" dt="2023-03-30T08:39:01.389" v="289" actId="20577"/>
        <pc:sldMkLst>
          <pc:docMk/>
          <pc:sldMk cId="2314642799" sldId="617"/>
        </pc:sldMkLst>
        <pc:spChg chg="mod">
          <ac:chgData name="John Hughes" userId="171490e0-2525-40ba-818f-2c18d7d9e1cf" providerId="ADAL" clId="{C0FA0759-2209-4550-B8D3-7293A75E735E}" dt="2023-03-30T08:38:11.247" v="197" actId="20577"/>
          <ac:spMkLst>
            <pc:docMk/>
            <pc:sldMk cId="2314642799" sldId="617"/>
            <ac:spMk id="2" creationId="{A14B3A78-51E6-4EB6-B527-5A482ED7AD39}"/>
          </ac:spMkLst>
        </pc:spChg>
        <pc:spChg chg="mod">
          <ac:chgData name="John Hughes" userId="171490e0-2525-40ba-818f-2c18d7d9e1cf" providerId="ADAL" clId="{C0FA0759-2209-4550-B8D3-7293A75E735E}" dt="2023-03-30T08:38:20.461" v="225" actId="20577"/>
          <ac:spMkLst>
            <pc:docMk/>
            <pc:sldMk cId="2314642799" sldId="617"/>
            <ac:spMk id="3" creationId="{A146A9E6-D444-4371-BF5F-1AD37B9C6BAD}"/>
          </ac:spMkLst>
        </pc:spChg>
        <pc:graphicFrameChg chg="modGraphic">
          <ac:chgData name="John Hughes" userId="171490e0-2525-40ba-818f-2c18d7d9e1cf" providerId="ADAL" clId="{C0FA0759-2209-4550-B8D3-7293A75E735E}" dt="2023-03-30T08:38:48.924" v="287" actId="20577"/>
          <ac:graphicFrameMkLst>
            <pc:docMk/>
            <pc:sldMk cId="2314642799" sldId="617"/>
            <ac:graphicFrameMk id="5" creationId="{772A8C4F-D0FE-4A59-B329-F90931EA312E}"/>
          </ac:graphicFrameMkLst>
        </pc:graphicFrameChg>
      </pc:sldChg>
      <pc:sldChg chg="delSp modSp mod modNotesTx">
        <pc:chgData name="John Hughes" userId="171490e0-2525-40ba-818f-2c18d7d9e1cf" providerId="ADAL" clId="{C0FA0759-2209-4550-B8D3-7293A75E735E}" dt="2023-03-30T08:39:26.070" v="296" actId="20577"/>
        <pc:sldMkLst>
          <pc:docMk/>
          <pc:sldMk cId="4119952520" sldId="618"/>
        </pc:sldMkLst>
        <pc:spChg chg="mod">
          <ac:chgData name="John Hughes" userId="171490e0-2525-40ba-818f-2c18d7d9e1cf" providerId="ADAL" clId="{C0FA0759-2209-4550-B8D3-7293A75E735E}" dt="2023-03-30T08:39:10.681" v="293" actId="20577"/>
          <ac:spMkLst>
            <pc:docMk/>
            <pc:sldMk cId="4119952520" sldId="618"/>
            <ac:spMk id="2" creationId="{A14B3A78-51E6-4EB6-B527-5A482ED7AD39}"/>
          </ac:spMkLst>
        </pc:spChg>
        <pc:spChg chg="del">
          <ac:chgData name="John Hughes" userId="171490e0-2525-40ba-818f-2c18d7d9e1cf" providerId="ADAL" clId="{C0FA0759-2209-4550-B8D3-7293A75E735E}" dt="2023-03-30T08:39:16.140" v="294" actId="478"/>
          <ac:spMkLst>
            <pc:docMk/>
            <pc:sldMk cId="4119952520" sldId="618"/>
            <ac:spMk id="8" creationId="{A8BECB28-30B3-4D09-B9F2-590965626322}"/>
          </ac:spMkLst>
        </pc:spChg>
        <pc:spChg chg="del topLvl">
          <ac:chgData name="John Hughes" userId="171490e0-2525-40ba-818f-2c18d7d9e1cf" providerId="ADAL" clId="{C0FA0759-2209-4550-B8D3-7293A75E735E}" dt="2023-03-30T08:39:20.841" v="295" actId="478"/>
          <ac:spMkLst>
            <pc:docMk/>
            <pc:sldMk cId="4119952520" sldId="618"/>
            <ac:spMk id="9" creationId="{48E6D3FA-3E4F-4323-B5DB-29B85A94E4A2}"/>
          </ac:spMkLst>
        </pc:spChg>
        <pc:grpChg chg="del">
          <ac:chgData name="John Hughes" userId="171490e0-2525-40ba-818f-2c18d7d9e1cf" providerId="ADAL" clId="{C0FA0759-2209-4550-B8D3-7293A75E735E}" dt="2023-03-30T08:39:20.841" v="295" actId="478"/>
          <ac:grpSpMkLst>
            <pc:docMk/>
            <pc:sldMk cId="4119952520" sldId="618"/>
            <ac:grpSpMk id="10" creationId="{D383E722-F405-4DDF-8417-3CF92B880637}"/>
          </ac:grpSpMkLst>
        </pc:grpChg>
        <pc:picChg chg="topLvl">
          <ac:chgData name="John Hughes" userId="171490e0-2525-40ba-818f-2c18d7d9e1cf" providerId="ADAL" clId="{C0FA0759-2209-4550-B8D3-7293A75E735E}" dt="2023-03-30T08:39:20.841" v="295" actId="478"/>
          <ac:picMkLst>
            <pc:docMk/>
            <pc:sldMk cId="4119952520" sldId="618"/>
            <ac:picMk id="7" creationId="{89314AD1-C26D-4660-B047-B0B9EB15D823}"/>
          </ac:picMkLst>
        </pc:picChg>
      </pc:sldChg>
      <pc:sldChg chg="modSp mod modNotesTx">
        <pc:chgData name="John Hughes" userId="171490e0-2525-40ba-818f-2c18d7d9e1cf" providerId="ADAL" clId="{C0FA0759-2209-4550-B8D3-7293A75E735E}" dt="2023-03-30T08:42:00.158" v="314" actId="20577"/>
        <pc:sldMkLst>
          <pc:docMk/>
          <pc:sldMk cId="631953265" sldId="619"/>
        </pc:sldMkLst>
        <pc:spChg chg="mod">
          <ac:chgData name="John Hughes" userId="171490e0-2525-40ba-818f-2c18d7d9e1cf" providerId="ADAL" clId="{C0FA0759-2209-4550-B8D3-7293A75E735E}" dt="2023-03-30T08:39:40.214" v="302" actId="20577"/>
          <ac:spMkLst>
            <pc:docMk/>
            <pc:sldMk cId="631953265" sldId="619"/>
            <ac:spMk id="2" creationId="{A14B3A78-51E6-4EB6-B527-5A482ED7AD39}"/>
          </ac:spMkLst>
        </pc:spChg>
        <pc:spChg chg="mod">
          <ac:chgData name="John Hughes" userId="171490e0-2525-40ba-818f-2c18d7d9e1cf" providerId="ADAL" clId="{C0FA0759-2209-4550-B8D3-7293A75E735E}" dt="2023-03-30T08:39:45.011" v="305" actId="20577"/>
          <ac:spMkLst>
            <pc:docMk/>
            <pc:sldMk cId="631953265" sldId="619"/>
            <ac:spMk id="7" creationId="{6A2F81CD-ED68-47D1-AEAB-2112306C0E4B}"/>
          </ac:spMkLst>
        </pc:spChg>
        <pc:spChg chg="mod">
          <ac:chgData name="John Hughes" userId="171490e0-2525-40ba-818f-2c18d7d9e1cf" providerId="ADAL" clId="{C0FA0759-2209-4550-B8D3-7293A75E735E}" dt="2023-03-30T08:39:47.932" v="309" actId="20577"/>
          <ac:spMkLst>
            <pc:docMk/>
            <pc:sldMk cId="631953265" sldId="619"/>
            <ac:spMk id="8" creationId="{028E34C3-1504-458A-BCBC-5CF4136CF901}"/>
          </ac:spMkLst>
        </pc:spChg>
      </pc:sldChg>
      <pc:sldChg chg="modSp mod modNotesTx">
        <pc:chgData name="John Hughes" userId="171490e0-2525-40ba-818f-2c18d7d9e1cf" providerId="ADAL" clId="{C0FA0759-2209-4550-B8D3-7293A75E735E}" dt="2023-03-30T08:42:35.297" v="337" actId="20577"/>
        <pc:sldMkLst>
          <pc:docMk/>
          <pc:sldMk cId="1552664050" sldId="620"/>
        </pc:sldMkLst>
        <pc:spChg chg="mod">
          <ac:chgData name="John Hughes" userId="171490e0-2525-40ba-818f-2c18d7d9e1cf" providerId="ADAL" clId="{C0FA0759-2209-4550-B8D3-7293A75E735E}" dt="2023-03-30T08:42:07.977" v="325" actId="20577"/>
          <ac:spMkLst>
            <pc:docMk/>
            <pc:sldMk cId="1552664050" sldId="620"/>
            <ac:spMk id="2" creationId="{A14B3A78-51E6-4EB6-B527-5A482ED7AD39}"/>
          </ac:spMkLst>
        </pc:spChg>
        <pc:spChg chg="mod">
          <ac:chgData name="John Hughes" userId="171490e0-2525-40ba-818f-2c18d7d9e1cf" providerId="ADAL" clId="{C0FA0759-2209-4550-B8D3-7293A75E735E}" dt="2023-03-30T08:42:17.331" v="329" actId="20577"/>
          <ac:spMkLst>
            <pc:docMk/>
            <pc:sldMk cId="1552664050" sldId="620"/>
            <ac:spMk id="17" creationId="{1C921A21-F2CF-4CA6-97A4-037703193C8F}"/>
          </ac:spMkLst>
        </pc:spChg>
        <pc:spChg chg="mod">
          <ac:chgData name="John Hughes" userId="171490e0-2525-40ba-818f-2c18d7d9e1cf" providerId="ADAL" clId="{C0FA0759-2209-4550-B8D3-7293A75E735E}" dt="2023-03-30T08:42:20.904" v="332" actId="20577"/>
          <ac:spMkLst>
            <pc:docMk/>
            <pc:sldMk cId="1552664050" sldId="620"/>
            <ac:spMk id="18" creationId="{0415451E-B48F-4271-BF83-1EC76F6E5163}"/>
          </ac:spMkLst>
        </pc:spChg>
        <pc:spChg chg="mod">
          <ac:chgData name="John Hughes" userId="171490e0-2525-40ba-818f-2c18d7d9e1cf" providerId="ADAL" clId="{C0FA0759-2209-4550-B8D3-7293A75E735E}" dt="2023-03-30T08:42:25.519" v="336" actId="20577"/>
          <ac:spMkLst>
            <pc:docMk/>
            <pc:sldMk cId="1552664050" sldId="620"/>
            <ac:spMk id="19" creationId="{7DDD4AEB-079B-4562-B701-45686D103209}"/>
          </ac:spMkLst>
        </pc:spChg>
      </pc:sldChg>
      <pc:sldChg chg="modSp mod modNotesTx">
        <pc:chgData name="John Hughes" userId="171490e0-2525-40ba-818f-2c18d7d9e1cf" providerId="ADAL" clId="{C0FA0759-2209-4550-B8D3-7293A75E735E}" dt="2023-03-30T08:43:15.064" v="364" actId="20577"/>
        <pc:sldMkLst>
          <pc:docMk/>
          <pc:sldMk cId="4064983277" sldId="621"/>
        </pc:sldMkLst>
        <pc:spChg chg="mod">
          <ac:chgData name="John Hughes" userId="171490e0-2525-40ba-818f-2c18d7d9e1cf" providerId="ADAL" clId="{C0FA0759-2209-4550-B8D3-7293A75E735E}" dt="2023-03-30T08:42:41.412" v="345" actId="20577"/>
          <ac:spMkLst>
            <pc:docMk/>
            <pc:sldMk cId="4064983277" sldId="621"/>
            <ac:spMk id="2" creationId="{A14B3A78-51E6-4EB6-B527-5A482ED7AD39}"/>
          </ac:spMkLst>
        </pc:spChg>
        <pc:spChg chg="mod">
          <ac:chgData name="John Hughes" userId="171490e0-2525-40ba-818f-2c18d7d9e1cf" providerId="ADAL" clId="{C0FA0759-2209-4550-B8D3-7293A75E735E}" dt="2023-03-30T08:42:48.356" v="352" actId="20577"/>
          <ac:spMkLst>
            <pc:docMk/>
            <pc:sldMk cId="4064983277" sldId="621"/>
            <ac:spMk id="10" creationId="{4A8D3EFA-A6D8-4370-AC0E-8ABFA4F4CC6B}"/>
          </ac:spMkLst>
        </pc:spChg>
        <pc:spChg chg="mod">
          <ac:chgData name="John Hughes" userId="171490e0-2525-40ba-818f-2c18d7d9e1cf" providerId="ADAL" clId="{C0FA0759-2209-4550-B8D3-7293A75E735E}" dt="2023-03-30T08:42:52.665" v="361" actId="20577"/>
          <ac:spMkLst>
            <pc:docMk/>
            <pc:sldMk cId="4064983277" sldId="621"/>
            <ac:spMk id="11" creationId="{3354FFCE-E15E-472D-8CC9-1DA3F2C6AED1}"/>
          </ac:spMkLst>
        </pc:spChg>
      </pc:sldChg>
      <pc:sldChg chg="delSp modSp mod modNotesTx">
        <pc:chgData name="John Hughes" userId="171490e0-2525-40ba-818f-2c18d7d9e1cf" providerId="ADAL" clId="{C0FA0759-2209-4550-B8D3-7293A75E735E}" dt="2023-03-31T08:33:50.983" v="378" actId="20577"/>
        <pc:sldMkLst>
          <pc:docMk/>
          <pc:sldMk cId="4008165582" sldId="622"/>
        </pc:sldMkLst>
        <pc:spChg chg="mod">
          <ac:chgData name="John Hughes" userId="171490e0-2525-40ba-818f-2c18d7d9e1cf" providerId="ADAL" clId="{C0FA0759-2209-4550-B8D3-7293A75E735E}" dt="2023-03-30T08:43:23.129" v="369" actId="20577"/>
          <ac:spMkLst>
            <pc:docMk/>
            <pc:sldMk cId="4008165582" sldId="622"/>
            <ac:spMk id="2" creationId="{A14B3A78-51E6-4EB6-B527-5A482ED7AD39}"/>
          </ac:spMkLst>
        </pc:spChg>
        <pc:spChg chg="del">
          <ac:chgData name="John Hughes" userId="171490e0-2525-40ba-818f-2c18d7d9e1cf" providerId="ADAL" clId="{C0FA0759-2209-4550-B8D3-7293A75E735E}" dt="2023-03-30T08:43:27.882" v="370" actId="478"/>
          <ac:spMkLst>
            <pc:docMk/>
            <pc:sldMk cId="4008165582" sldId="622"/>
            <ac:spMk id="9" creationId="{0BF230BE-9D8F-4C51-86CB-4AC493CA0A84}"/>
          </ac:spMkLst>
        </pc:spChg>
        <pc:spChg chg="del">
          <ac:chgData name="John Hughes" userId="171490e0-2525-40ba-818f-2c18d7d9e1cf" providerId="ADAL" clId="{C0FA0759-2209-4550-B8D3-7293A75E735E}" dt="2023-03-30T08:43:41.340" v="373" actId="478"/>
          <ac:spMkLst>
            <pc:docMk/>
            <pc:sldMk cId="4008165582" sldId="622"/>
            <ac:spMk id="14" creationId="{56245EFC-03FE-4736-BD17-6A75F9FC08B8}"/>
          </ac:spMkLst>
        </pc:spChg>
        <pc:spChg chg="del">
          <ac:chgData name="John Hughes" userId="171490e0-2525-40ba-818f-2c18d7d9e1cf" providerId="ADAL" clId="{C0FA0759-2209-4550-B8D3-7293A75E735E}" dt="2023-03-30T08:43:38.511" v="372" actId="478"/>
          <ac:spMkLst>
            <pc:docMk/>
            <pc:sldMk cId="4008165582" sldId="622"/>
            <ac:spMk id="15" creationId="{78E23D54-DDA6-4E4F-BAE5-6B0A11C7787D}"/>
          </ac:spMkLst>
        </pc:spChg>
        <pc:spChg chg="del">
          <ac:chgData name="John Hughes" userId="171490e0-2525-40ba-818f-2c18d7d9e1cf" providerId="ADAL" clId="{C0FA0759-2209-4550-B8D3-7293A75E735E}" dt="2023-03-30T08:43:44.799" v="374" actId="478"/>
          <ac:spMkLst>
            <pc:docMk/>
            <pc:sldMk cId="4008165582" sldId="622"/>
            <ac:spMk id="16" creationId="{B090357A-B065-4084-AD0E-28AD92E47220}"/>
          </ac:spMkLst>
        </pc:spChg>
        <pc:spChg chg="del">
          <ac:chgData name="John Hughes" userId="171490e0-2525-40ba-818f-2c18d7d9e1cf" providerId="ADAL" clId="{C0FA0759-2209-4550-B8D3-7293A75E735E}" dt="2023-03-30T08:43:34.659" v="371" actId="478"/>
          <ac:spMkLst>
            <pc:docMk/>
            <pc:sldMk cId="4008165582" sldId="622"/>
            <ac:spMk id="17" creationId="{7C9718DD-E38F-4A1C-8FCC-C96255D9E2E3}"/>
          </ac:spMkLst>
        </pc:spChg>
        <pc:spChg chg="del topLvl">
          <ac:chgData name="John Hughes" userId="171490e0-2525-40ba-818f-2c18d7d9e1cf" providerId="ADAL" clId="{C0FA0759-2209-4550-B8D3-7293A75E735E}" dt="2023-03-30T08:43:51.708" v="375" actId="478"/>
          <ac:spMkLst>
            <pc:docMk/>
            <pc:sldMk cId="4008165582" sldId="622"/>
            <ac:spMk id="18" creationId="{BB2B693F-D836-4648-A0DF-56D46C37F899}"/>
          </ac:spMkLst>
        </pc:spChg>
        <pc:grpChg chg="del">
          <ac:chgData name="John Hughes" userId="171490e0-2525-40ba-818f-2c18d7d9e1cf" providerId="ADAL" clId="{C0FA0759-2209-4550-B8D3-7293A75E735E}" dt="2023-03-30T08:43:51.708" v="375" actId="478"/>
          <ac:grpSpMkLst>
            <pc:docMk/>
            <pc:sldMk cId="4008165582" sldId="622"/>
            <ac:grpSpMk id="3" creationId="{954D8222-B195-46BF-9B2E-332053582178}"/>
          </ac:grpSpMkLst>
        </pc:grpChg>
        <pc:picChg chg="topLvl">
          <ac:chgData name="John Hughes" userId="171490e0-2525-40ba-818f-2c18d7d9e1cf" providerId="ADAL" clId="{C0FA0759-2209-4550-B8D3-7293A75E735E}" dt="2023-03-30T08:43:51.708" v="375" actId="478"/>
          <ac:picMkLst>
            <pc:docMk/>
            <pc:sldMk cId="4008165582" sldId="622"/>
            <ac:picMk id="8" creationId="{445C95C3-DB22-4D0B-AE12-39EBFC7E7B83}"/>
          </ac:picMkLst>
        </pc:picChg>
      </pc:sldChg>
      <pc:sldChg chg="modSp mod modNotesTx">
        <pc:chgData name="John Hughes" userId="171490e0-2525-40ba-818f-2c18d7d9e1cf" providerId="ADAL" clId="{C0FA0759-2209-4550-B8D3-7293A75E735E}" dt="2023-03-31T08:35:15.027" v="547" actId="20577"/>
        <pc:sldMkLst>
          <pc:docMk/>
          <pc:sldMk cId="2926713188" sldId="623"/>
        </pc:sldMkLst>
        <pc:spChg chg="mod">
          <ac:chgData name="John Hughes" userId="171490e0-2525-40ba-818f-2c18d7d9e1cf" providerId="ADAL" clId="{C0FA0759-2209-4550-B8D3-7293A75E735E}" dt="2023-03-31T08:33:58.661" v="387" actId="20577"/>
          <ac:spMkLst>
            <pc:docMk/>
            <pc:sldMk cId="2926713188" sldId="623"/>
            <ac:spMk id="2" creationId="{A14B3A78-51E6-4EB6-B527-5A482ED7AD39}"/>
          </ac:spMkLst>
        </pc:spChg>
        <pc:spChg chg="mod">
          <ac:chgData name="John Hughes" userId="171490e0-2525-40ba-818f-2c18d7d9e1cf" providerId="ADAL" clId="{C0FA0759-2209-4550-B8D3-7293A75E735E}" dt="2023-03-31T08:35:02.345" v="525" actId="20577"/>
          <ac:spMkLst>
            <pc:docMk/>
            <pc:sldMk cId="2926713188" sldId="623"/>
            <ac:spMk id="3" creationId="{A146A9E6-D444-4371-BF5F-1AD37B9C6BAD}"/>
          </ac:spMkLst>
        </pc:spChg>
      </pc:sldChg>
      <pc:sldChg chg="modSp mod modNotesTx">
        <pc:chgData name="John Hughes" userId="171490e0-2525-40ba-818f-2c18d7d9e1cf" providerId="ADAL" clId="{C0FA0759-2209-4550-B8D3-7293A75E735E}" dt="2023-03-31T08:35:56.718" v="575" actId="20577"/>
        <pc:sldMkLst>
          <pc:docMk/>
          <pc:sldMk cId="3448399359" sldId="624"/>
        </pc:sldMkLst>
        <pc:spChg chg="mod">
          <ac:chgData name="John Hughes" userId="171490e0-2525-40ba-818f-2c18d7d9e1cf" providerId="ADAL" clId="{C0FA0759-2209-4550-B8D3-7293A75E735E}" dt="2023-03-31T08:35:26.405" v="557" actId="20577"/>
          <ac:spMkLst>
            <pc:docMk/>
            <pc:sldMk cId="3448399359" sldId="624"/>
            <ac:spMk id="2" creationId="{A14B3A78-51E6-4EB6-B527-5A482ED7AD39}"/>
          </ac:spMkLst>
        </pc:spChg>
        <pc:spChg chg="mod">
          <ac:chgData name="John Hughes" userId="171490e0-2525-40ba-818f-2c18d7d9e1cf" providerId="ADAL" clId="{C0FA0759-2209-4550-B8D3-7293A75E735E}" dt="2023-03-31T08:35:30.559" v="561" actId="20577"/>
          <ac:spMkLst>
            <pc:docMk/>
            <pc:sldMk cId="3448399359" sldId="624"/>
            <ac:spMk id="24" creationId="{67B8BA94-240E-4627-9173-8442A25608BD}"/>
          </ac:spMkLst>
        </pc:spChg>
        <pc:spChg chg="mod">
          <ac:chgData name="John Hughes" userId="171490e0-2525-40ba-818f-2c18d7d9e1cf" providerId="ADAL" clId="{C0FA0759-2209-4550-B8D3-7293A75E735E}" dt="2023-03-31T08:35:39.785" v="567" actId="20577"/>
          <ac:spMkLst>
            <pc:docMk/>
            <pc:sldMk cId="3448399359" sldId="624"/>
            <ac:spMk id="26" creationId="{06014774-A842-4EA0-85F4-A43D71036632}"/>
          </ac:spMkLst>
        </pc:spChg>
      </pc:sldChg>
      <pc:sldChg chg="delSp modSp mod modNotesTx">
        <pc:chgData name="John Hughes" userId="171490e0-2525-40ba-818f-2c18d7d9e1cf" providerId="ADAL" clId="{C0FA0759-2209-4550-B8D3-7293A75E735E}" dt="2023-03-31T08:36:46.123" v="610" actId="20577"/>
        <pc:sldMkLst>
          <pc:docMk/>
          <pc:sldMk cId="2275857834" sldId="625"/>
        </pc:sldMkLst>
        <pc:spChg chg="mod">
          <ac:chgData name="John Hughes" userId="171490e0-2525-40ba-818f-2c18d7d9e1cf" providerId="ADAL" clId="{C0FA0759-2209-4550-B8D3-7293A75E735E}" dt="2023-03-31T08:36:03.927" v="584" actId="20577"/>
          <ac:spMkLst>
            <pc:docMk/>
            <pc:sldMk cId="2275857834" sldId="625"/>
            <ac:spMk id="2" creationId="{A14B3A78-51E6-4EB6-B527-5A482ED7AD39}"/>
          </ac:spMkLst>
        </pc:spChg>
        <pc:spChg chg="mod">
          <ac:chgData name="John Hughes" userId="171490e0-2525-40ba-818f-2c18d7d9e1cf" providerId="ADAL" clId="{C0FA0759-2209-4550-B8D3-7293A75E735E}" dt="2023-03-31T08:36:08.569" v="594" actId="20577"/>
          <ac:spMkLst>
            <pc:docMk/>
            <pc:sldMk cId="2275857834" sldId="625"/>
            <ac:spMk id="9" creationId="{C8DD93D8-ADFF-4E3E-8401-AABB40B1003F}"/>
          </ac:spMkLst>
        </pc:spChg>
        <pc:spChg chg="mod">
          <ac:chgData name="John Hughes" userId="171490e0-2525-40ba-818f-2c18d7d9e1cf" providerId="ADAL" clId="{C0FA0759-2209-4550-B8D3-7293A75E735E}" dt="2023-03-31T08:36:11.711" v="598" actId="20577"/>
          <ac:spMkLst>
            <pc:docMk/>
            <pc:sldMk cId="2275857834" sldId="625"/>
            <ac:spMk id="10" creationId="{731DCF3C-4082-4AC6-BA03-F5A786405801}"/>
          </ac:spMkLst>
        </pc:spChg>
        <pc:spChg chg="del">
          <ac:chgData name="John Hughes" userId="171490e0-2525-40ba-818f-2c18d7d9e1cf" providerId="ADAL" clId="{C0FA0759-2209-4550-B8D3-7293A75E735E}" dt="2023-03-31T08:36:20.500" v="600" actId="478"/>
          <ac:spMkLst>
            <pc:docMk/>
            <pc:sldMk cId="2275857834" sldId="625"/>
            <ac:spMk id="13" creationId="{5317CCAE-4D44-4F24-943F-B21943CA35D3}"/>
          </ac:spMkLst>
        </pc:spChg>
        <pc:spChg chg="del">
          <ac:chgData name="John Hughes" userId="171490e0-2525-40ba-818f-2c18d7d9e1cf" providerId="ADAL" clId="{C0FA0759-2209-4550-B8D3-7293A75E735E}" dt="2023-03-31T08:36:15.662" v="599" actId="478"/>
          <ac:spMkLst>
            <pc:docMk/>
            <pc:sldMk cId="2275857834" sldId="625"/>
            <ac:spMk id="14" creationId="{64B8F7AD-4452-4316-9581-5589BC4919B2}"/>
          </ac:spMkLst>
        </pc:spChg>
        <pc:spChg chg="del">
          <ac:chgData name="John Hughes" userId="171490e0-2525-40ba-818f-2c18d7d9e1cf" providerId="ADAL" clId="{C0FA0759-2209-4550-B8D3-7293A75E735E}" dt="2023-03-31T08:36:25.335" v="601" actId="478"/>
          <ac:spMkLst>
            <pc:docMk/>
            <pc:sldMk cId="2275857834" sldId="625"/>
            <ac:spMk id="15" creationId="{2FDD8E3F-0A24-42FB-A52F-F38F877ADC7D}"/>
          </ac:spMkLst>
        </pc:spChg>
        <pc:spChg chg="del">
          <ac:chgData name="John Hughes" userId="171490e0-2525-40ba-818f-2c18d7d9e1cf" providerId="ADAL" clId="{C0FA0759-2209-4550-B8D3-7293A75E735E}" dt="2023-03-31T08:36:35.941" v="602" actId="478"/>
          <ac:spMkLst>
            <pc:docMk/>
            <pc:sldMk cId="2275857834" sldId="625"/>
            <ac:spMk id="16" creationId="{1612FE6D-C34D-4E2D-AB2B-B35B3773B576}"/>
          </ac:spMkLst>
        </pc:spChg>
      </pc:sldChg>
      <pc:sldChg chg="modSp mod modNotesTx">
        <pc:chgData name="John Hughes" userId="171490e0-2525-40ba-818f-2c18d7d9e1cf" providerId="ADAL" clId="{C0FA0759-2209-4550-B8D3-7293A75E735E}" dt="2023-03-31T08:39:09.530" v="827" actId="20577"/>
        <pc:sldMkLst>
          <pc:docMk/>
          <pc:sldMk cId="2629864031" sldId="626"/>
        </pc:sldMkLst>
        <pc:spChg chg="mod">
          <ac:chgData name="John Hughes" userId="171490e0-2525-40ba-818f-2c18d7d9e1cf" providerId="ADAL" clId="{C0FA0759-2209-4550-B8D3-7293A75E735E}" dt="2023-03-31T08:37:20.550" v="628" actId="20577"/>
          <ac:spMkLst>
            <pc:docMk/>
            <pc:sldMk cId="2629864031" sldId="626"/>
            <ac:spMk id="2" creationId="{A14B3A78-51E6-4EB6-B527-5A482ED7AD39}"/>
          </ac:spMkLst>
        </pc:spChg>
        <pc:spChg chg="mod">
          <ac:chgData name="John Hughes" userId="171490e0-2525-40ba-818f-2c18d7d9e1cf" providerId="ADAL" clId="{C0FA0759-2209-4550-B8D3-7293A75E735E}" dt="2023-03-31T08:38:55.627" v="822" actId="15"/>
          <ac:spMkLst>
            <pc:docMk/>
            <pc:sldMk cId="2629864031" sldId="626"/>
            <ac:spMk id="3" creationId="{A146A9E6-D444-4371-BF5F-1AD37B9C6BAD}"/>
          </ac:spMkLst>
        </pc:spChg>
      </pc:sldChg>
      <pc:sldChg chg="modSp mod modNotesTx">
        <pc:chgData name="John Hughes" userId="171490e0-2525-40ba-818f-2c18d7d9e1cf" providerId="ADAL" clId="{C0FA0759-2209-4550-B8D3-7293A75E735E}" dt="2023-03-31T08:41:10.645" v="997" actId="20577"/>
        <pc:sldMkLst>
          <pc:docMk/>
          <pc:sldMk cId="1198354751" sldId="627"/>
        </pc:sldMkLst>
        <pc:spChg chg="mod">
          <ac:chgData name="John Hughes" userId="171490e0-2525-40ba-818f-2c18d7d9e1cf" providerId="ADAL" clId="{C0FA0759-2209-4550-B8D3-7293A75E735E}" dt="2023-03-31T08:39:15.574" v="832" actId="20577"/>
          <ac:spMkLst>
            <pc:docMk/>
            <pc:sldMk cId="1198354751" sldId="627"/>
            <ac:spMk id="2" creationId="{A14B3A78-51E6-4EB6-B527-5A482ED7AD39}"/>
          </ac:spMkLst>
        </pc:spChg>
        <pc:spChg chg="mod">
          <ac:chgData name="John Hughes" userId="171490e0-2525-40ba-818f-2c18d7d9e1cf" providerId="ADAL" clId="{C0FA0759-2209-4550-B8D3-7293A75E735E}" dt="2023-03-31T08:40:45.816" v="986" actId="5793"/>
          <ac:spMkLst>
            <pc:docMk/>
            <pc:sldMk cId="1198354751" sldId="627"/>
            <ac:spMk id="3" creationId="{A146A9E6-D444-4371-BF5F-1AD37B9C6BAD}"/>
          </ac:spMkLst>
        </pc:spChg>
      </pc:sldChg>
      <pc:sldChg chg="modSp mod modNotesTx">
        <pc:chgData name="John Hughes" userId="171490e0-2525-40ba-818f-2c18d7d9e1cf" providerId="ADAL" clId="{C0FA0759-2209-4550-B8D3-7293A75E735E}" dt="2023-03-31T08:42:24.885" v="1133" actId="20577"/>
        <pc:sldMkLst>
          <pc:docMk/>
          <pc:sldMk cId="232153994" sldId="628"/>
        </pc:sldMkLst>
        <pc:spChg chg="mod">
          <ac:chgData name="John Hughes" userId="171490e0-2525-40ba-818f-2c18d7d9e1cf" providerId="ADAL" clId="{C0FA0759-2209-4550-B8D3-7293A75E735E}" dt="2023-03-31T08:41:20.835" v="1003" actId="20577"/>
          <ac:spMkLst>
            <pc:docMk/>
            <pc:sldMk cId="232153994" sldId="628"/>
            <ac:spMk id="2" creationId="{A14B3A78-51E6-4EB6-B527-5A482ED7AD39}"/>
          </ac:spMkLst>
        </pc:spChg>
        <pc:spChg chg="mod">
          <ac:chgData name="John Hughes" userId="171490e0-2525-40ba-818f-2c18d7d9e1cf" providerId="ADAL" clId="{C0FA0759-2209-4550-B8D3-7293A75E735E}" dt="2023-03-31T08:42:16.043" v="1122" actId="20577"/>
          <ac:spMkLst>
            <pc:docMk/>
            <pc:sldMk cId="232153994" sldId="628"/>
            <ac:spMk id="3" creationId="{A146A9E6-D444-4371-BF5F-1AD37B9C6BAD}"/>
          </ac:spMkLst>
        </pc:spChg>
      </pc:sldChg>
      <pc:sldChg chg="modSp mod modNotesTx">
        <pc:chgData name="John Hughes" userId="171490e0-2525-40ba-818f-2c18d7d9e1cf" providerId="ADAL" clId="{C0FA0759-2209-4550-B8D3-7293A75E735E}" dt="2023-03-31T08:42:40.998" v="1148" actId="20577"/>
        <pc:sldMkLst>
          <pc:docMk/>
          <pc:sldMk cId="682893254" sldId="629"/>
        </pc:sldMkLst>
        <pc:spChg chg="mod">
          <ac:chgData name="John Hughes" userId="171490e0-2525-40ba-818f-2c18d7d9e1cf" providerId="ADAL" clId="{C0FA0759-2209-4550-B8D3-7293A75E735E}" dt="2023-03-31T08:42:32.135" v="1138" actId="20577"/>
          <ac:spMkLst>
            <pc:docMk/>
            <pc:sldMk cId="682893254" sldId="629"/>
            <ac:spMk id="2" creationId="{A14B3A78-51E6-4EB6-B527-5A482ED7AD39}"/>
          </ac:spMkLst>
        </pc:spChg>
      </pc:sldChg>
      <pc:sldChg chg="delSp modSp mod modNotesTx">
        <pc:chgData name="John Hughes" userId="171490e0-2525-40ba-818f-2c18d7d9e1cf" providerId="ADAL" clId="{C0FA0759-2209-4550-B8D3-7293A75E735E}" dt="2023-03-31T08:43:10.668" v="1182" actId="20577"/>
        <pc:sldMkLst>
          <pc:docMk/>
          <pc:sldMk cId="3728746377" sldId="630"/>
        </pc:sldMkLst>
        <pc:spChg chg="mod">
          <ac:chgData name="John Hughes" userId="171490e0-2525-40ba-818f-2c18d7d9e1cf" providerId="ADAL" clId="{C0FA0759-2209-4550-B8D3-7293A75E735E}" dt="2023-03-31T08:42:46.942" v="1153" actId="20577"/>
          <ac:spMkLst>
            <pc:docMk/>
            <pc:sldMk cId="3728746377" sldId="630"/>
            <ac:spMk id="2" creationId="{A14B3A78-51E6-4EB6-B527-5A482ED7AD39}"/>
          </ac:spMkLst>
        </pc:spChg>
        <pc:spChg chg="del">
          <ac:chgData name="John Hughes" userId="171490e0-2525-40ba-818f-2c18d7d9e1cf" providerId="ADAL" clId="{C0FA0759-2209-4550-B8D3-7293A75E735E}" dt="2023-03-31T08:42:56.416" v="1154" actId="478"/>
          <ac:spMkLst>
            <pc:docMk/>
            <pc:sldMk cId="3728746377" sldId="630"/>
            <ac:spMk id="7" creationId="{86FD276E-8A49-4B2F-B3D0-D75BFFB4A8B8}"/>
          </ac:spMkLst>
        </pc:spChg>
        <pc:spChg chg="del">
          <ac:chgData name="John Hughes" userId="171490e0-2525-40ba-818f-2c18d7d9e1cf" providerId="ADAL" clId="{C0FA0759-2209-4550-B8D3-7293A75E735E}" dt="2023-03-31T08:43:02.177" v="1155" actId="478"/>
          <ac:spMkLst>
            <pc:docMk/>
            <pc:sldMk cId="3728746377" sldId="630"/>
            <ac:spMk id="9" creationId="{1B0A5E02-A90E-4CF8-B221-376C9897E207}"/>
          </ac:spMkLst>
        </pc:spChg>
      </pc:sldChg>
      <pc:sldChg chg="modSp mod modNotesTx">
        <pc:chgData name="John Hughes" userId="171490e0-2525-40ba-818f-2c18d7d9e1cf" providerId="ADAL" clId="{C0FA0759-2209-4550-B8D3-7293A75E735E}" dt="2023-03-31T08:43:40.622" v="1234" actId="20577"/>
        <pc:sldMkLst>
          <pc:docMk/>
          <pc:sldMk cId="2961289749" sldId="631"/>
        </pc:sldMkLst>
        <pc:spChg chg="mod">
          <ac:chgData name="John Hughes" userId="171490e0-2525-40ba-818f-2c18d7d9e1cf" providerId="ADAL" clId="{C0FA0759-2209-4550-B8D3-7293A75E735E}" dt="2023-03-31T08:43:16.559" v="1187" actId="20577"/>
          <ac:spMkLst>
            <pc:docMk/>
            <pc:sldMk cId="2961289749" sldId="631"/>
            <ac:spMk id="2" creationId="{A14B3A78-51E6-4EB6-B527-5A482ED7AD39}"/>
          </ac:spMkLst>
        </pc:spChg>
        <pc:spChg chg="mod">
          <ac:chgData name="John Hughes" userId="171490e0-2525-40ba-818f-2c18d7d9e1cf" providerId="ADAL" clId="{C0FA0759-2209-4550-B8D3-7293A75E735E}" dt="2023-03-31T08:43:33.208" v="1225" actId="20577"/>
          <ac:spMkLst>
            <pc:docMk/>
            <pc:sldMk cId="2961289749" sldId="631"/>
            <ac:spMk id="3" creationId="{A146A9E6-D444-4371-BF5F-1AD37B9C6BAD}"/>
          </ac:spMkLst>
        </pc:spChg>
      </pc:sldChg>
      <pc:sldChg chg="modSp mod modNotesTx">
        <pc:chgData name="John Hughes" userId="171490e0-2525-40ba-818f-2c18d7d9e1cf" providerId="ADAL" clId="{C0FA0759-2209-4550-B8D3-7293A75E735E}" dt="2023-03-31T08:44:48.314" v="1366" actId="20577"/>
        <pc:sldMkLst>
          <pc:docMk/>
          <pc:sldMk cId="3095030332" sldId="632"/>
        </pc:sldMkLst>
        <pc:spChg chg="mod">
          <ac:chgData name="John Hughes" userId="171490e0-2525-40ba-818f-2c18d7d9e1cf" providerId="ADAL" clId="{C0FA0759-2209-4550-B8D3-7293A75E735E}" dt="2023-03-31T08:43:48.854" v="1238" actId="20577"/>
          <ac:spMkLst>
            <pc:docMk/>
            <pc:sldMk cId="3095030332" sldId="632"/>
            <ac:spMk id="2" creationId="{A14B3A78-51E6-4EB6-B527-5A482ED7AD39}"/>
          </ac:spMkLst>
        </pc:spChg>
        <pc:spChg chg="mod">
          <ac:chgData name="John Hughes" userId="171490e0-2525-40ba-818f-2c18d7d9e1cf" providerId="ADAL" clId="{C0FA0759-2209-4550-B8D3-7293A75E735E}" dt="2023-03-31T08:44:26.638" v="1347" actId="20577"/>
          <ac:spMkLst>
            <pc:docMk/>
            <pc:sldMk cId="3095030332" sldId="632"/>
            <ac:spMk id="3" creationId="{A146A9E6-D444-4371-BF5F-1AD37B9C6BAD}"/>
          </ac:spMkLst>
        </pc:spChg>
      </pc:sldChg>
      <pc:sldChg chg="modSp mod modNotesTx">
        <pc:chgData name="John Hughes" userId="171490e0-2525-40ba-818f-2c18d7d9e1cf" providerId="ADAL" clId="{C0FA0759-2209-4550-B8D3-7293A75E735E}" dt="2023-03-31T08:46:21.835" v="1478" actId="20577"/>
        <pc:sldMkLst>
          <pc:docMk/>
          <pc:sldMk cId="4005122351" sldId="633"/>
        </pc:sldMkLst>
        <pc:spChg chg="mod">
          <ac:chgData name="John Hughes" userId="171490e0-2525-40ba-818f-2c18d7d9e1cf" providerId="ADAL" clId="{C0FA0759-2209-4550-B8D3-7293A75E735E}" dt="2023-03-31T08:45:46.659" v="1371" actId="20577"/>
          <ac:spMkLst>
            <pc:docMk/>
            <pc:sldMk cId="4005122351" sldId="633"/>
            <ac:spMk id="2" creationId="{A14B3A78-51E6-4EB6-B527-5A482ED7AD39}"/>
          </ac:spMkLst>
        </pc:spChg>
        <pc:spChg chg="mod">
          <ac:chgData name="John Hughes" userId="171490e0-2525-40ba-818f-2c18d7d9e1cf" providerId="ADAL" clId="{C0FA0759-2209-4550-B8D3-7293A75E735E}" dt="2023-03-31T08:46:13.227" v="1458" actId="20577"/>
          <ac:spMkLst>
            <pc:docMk/>
            <pc:sldMk cId="4005122351" sldId="633"/>
            <ac:spMk id="3" creationId="{A146A9E6-D444-4371-BF5F-1AD37B9C6BAD}"/>
          </ac:spMkLst>
        </pc:spChg>
      </pc:sldChg>
      <pc:sldChg chg="modSp mod modNotesTx">
        <pc:chgData name="John Hughes" userId="171490e0-2525-40ba-818f-2c18d7d9e1cf" providerId="ADAL" clId="{C0FA0759-2209-4550-B8D3-7293A75E735E}" dt="2023-03-31T08:47:15.136" v="1676" actId="20577"/>
        <pc:sldMkLst>
          <pc:docMk/>
          <pc:sldMk cId="3381510829" sldId="634"/>
        </pc:sldMkLst>
        <pc:spChg chg="mod">
          <ac:chgData name="John Hughes" userId="171490e0-2525-40ba-818f-2c18d7d9e1cf" providerId="ADAL" clId="{C0FA0759-2209-4550-B8D3-7293A75E735E}" dt="2023-03-31T08:46:30.523" v="1489" actId="20577"/>
          <ac:spMkLst>
            <pc:docMk/>
            <pc:sldMk cId="3381510829" sldId="634"/>
            <ac:spMk id="2" creationId="{A14B3A78-51E6-4EB6-B527-5A482ED7AD39}"/>
          </ac:spMkLst>
        </pc:spChg>
        <pc:spChg chg="mod">
          <ac:chgData name="John Hughes" userId="171490e0-2525-40ba-818f-2c18d7d9e1cf" providerId="ADAL" clId="{C0FA0759-2209-4550-B8D3-7293A75E735E}" dt="2023-03-31T08:47:00.968" v="1648" actId="20577"/>
          <ac:spMkLst>
            <pc:docMk/>
            <pc:sldMk cId="3381510829" sldId="634"/>
            <ac:spMk id="3" creationId="{A146A9E6-D444-4371-BF5F-1AD37B9C6BAD}"/>
          </ac:spMkLst>
        </pc:spChg>
      </pc:sldChg>
      <pc:sldChg chg="modSp mod modNotesTx">
        <pc:chgData name="John Hughes" userId="171490e0-2525-40ba-818f-2c18d7d9e1cf" providerId="ADAL" clId="{C0FA0759-2209-4550-B8D3-7293A75E735E}" dt="2023-03-31T08:47:52.755" v="1783" actId="20577"/>
        <pc:sldMkLst>
          <pc:docMk/>
          <pc:sldMk cId="3619788828" sldId="635"/>
        </pc:sldMkLst>
        <pc:spChg chg="mod">
          <ac:chgData name="John Hughes" userId="171490e0-2525-40ba-818f-2c18d7d9e1cf" providerId="ADAL" clId="{C0FA0759-2209-4550-B8D3-7293A75E735E}" dt="2023-03-31T08:47:23.744" v="1692" actId="20577"/>
          <ac:spMkLst>
            <pc:docMk/>
            <pc:sldMk cId="3619788828" sldId="635"/>
            <ac:spMk id="2" creationId="{A14B3A78-51E6-4EB6-B527-5A482ED7AD39}"/>
          </ac:spMkLst>
        </pc:spChg>
        <pc:spChg chg="mod">
          <ac:chgData name="John Hughes" userId="171490e0-2525-40ba-818f-2c18d7d9e1cf" providerId="ADAL" clId="{C0FA0759-2209-4550-B8D3-7293A75E735E}" dt="2023-03-31T08:47:43.894" v="1759" actId="20577"/>
          <ac:spMkLst>
            <pc:docMk/>
            <pc:sldMk cId="3619788828" sldId="635"/>
            <ac:spMk id="3" creationId="{A146A9E6-D444-4371-BF5F-1AD37B9C6BAD}"/>
          </ac:spMkLst>
        </pc:spChg>
      </pc:sldChg>
      <pc:sldChg chg="delSp modSp mod modNotesTx">
        <pc:chgData name="John Hughes" userId="171490e0-2525-40ba-818f-2c18d7d9e1cf" providerId="ADAL" clId="{C0FA0759-2209-4550-B8D3-7293A75E735E}" dt="2023-03-31T08:48:21.596" v="1818" actId="20577"/>
        <pc:sldMkLst>
          <pc:docMk/>
          <pc:sldMk cId="3422993046" sldId="636"/>
        </pc:sldMkLst>
        <pc:spChg chg="mod">
          <ac:chgData name="John Hughes" userId="171490e0-2525-40ba-818f-2c18d7d9e1cf" providerId="ADAL" clId="{C0FA0759-2209-4550-B8D3-7293A75E735E}" dt="2023-03-31T08:47:59.862" v="1793" actId="20577"/>
          <ac:spMkLst>
            <pc:docMk/>
            <pc:sldMk cId="3422993046" sldId="636"/>
            <ac:spMk id="2" creationId="{A14B3A78-51E6-4EB6-B527-5A482ED7AD39}"/>
          </ac:spMkLst>
        </pc:spChg>
        <pc:spChg chg="del">
          <ac:chgData name="John Hughes" userId="171490e0-2525-40ba-818f-2c18d7d9e1cf" providerId="ADAL" clId="{C0FA0759-2209-4550-B8D3-7293A75E735E}" dt="2023-03-31T08:48:05.309" v="1794" actId="478"/>
          <ac:spMkLst>
            <pc:docMk/>
            <pc:sldMk cId="3422993046" sldId="636"/>
            <ac:spMk id="8" creationId="{028E8554-DD49-4A8F-A552-477B3B3D46F4}"/>
          </ac:spMkLst>
        </pc:spChg>
        <pc:spChg chg="del topLvl">
          <ac:chgData name="John Hughes" userId="171490e0-2525-40ba-818f-2c18d7d9e1cf" providerId="ADAL" clId="{C0FA0759-2209-4550-B8D3-7293A75E735E}" dt="2023-03-31T08:48:08.084" v="1795" actId="478"/>
          <ac:spMkLst>
            <pc:docMk/>
            <pc:sldMk cId="3422993046" sldId="636"/>
            <ac:spMk id="9" creationId="{EE0F54AD-56AE-4DED-A6D7-7DCB20412DD7}"/>
          </ac:spMkLst>
        </pc:spChg>
        <pc:grpChg chg="del">
          <ac:chgData name="John Hughes" userId="171490e0-2525-40ba-818f-2c18d7d9e1cf" providerId="ADAL" clId="{C0FA0759-2209-4550-B8D3-7293A75E735E}" dt="2023-03-31T08:48:08.084" v="1795" actId="478"/>
          <ac:grpSpMkLst>
            <pc:docMk/>
            <pc:sldMk cId="3422993046" sldId="636"/>
            <ac:grpSpMk id="6" creationId="{7F2576AA-A88D-4D39-BCC4-86B973035950}"/>
          </ac:grpSpMkLst>
        </pc:grpChg>
        <pc:picChg chg="topLvl">
          <ac:chgData name="John Hughes" userId="171490e0-2525-40ba-818f-2c18d7d9e1cf" providerId="ADAL" clId="{C0FA0759-2209-4550-B8D3-7293A75E735E}" dt="2023-03-31T08:48:08.084" v="1795" actId="478"/>
          <ac:picMkLst>
            <pc:docMk/>
            <pc:sldMk cId="3422993046" sldId="636"/>
            <ac:picMk id="7" creationId="{178F206D-8730-4B3B-BA30-012C408BDDC2}"/>
          </ac:picMkLst>
        </pc:picChg>
      </pc:sldChg>
      <pc:sldChg chg="modSp mod modNotesTx">
        <pc:chgData name="John Hughes" userId="171490e0-2525-40ba-818f-2c18d7d9e1cf" providerId="ADAL" clId="{C0FA0759-2209-4550-B8D3-7293A75E735E}" dt="2023-03-31T08:48:38.766" v="1839" actId="20577"/>
        <pc:sldMkLst>
          <pc:docMk/>
          <pc:sldMk cId="679190088" sldId="637"/>
        </pc:sldMkLst>
        <pc:spChg chg="mod">
          <ac:chgData name="John Hughes" userId="171490e0-2525-40ba-818f-2c18d7d9e1cf" providerId="ADAL" clId="{C0FA0759-2209-4550-B8D3-7293A75E735E}" dt="2023-03-31T08:48:28.423" v="1823" actId="20577"/>
          <ac:spMkLst>
            <pc:docMk/>
            <pc:sldMk cId="679190088" sldId="637"/>
            <ac:spMk id="2" creationId="{A14B3A78-51E6-4EB6-B527-5A482ED7AD39}"/>
          </ac:spMkLst>
        </pc:spChg>
      </pc:sldChg>
      <pc:sldChg chg="modSp mod modNotesTx">
        <pc:chgData name="John Hughes" userId="171490e0-2525-40ba-818f-2c18d7d9e1cf" providerId="ADAL" clId="{C0FA0759-2209-4550-B8D3-7293A75E735E}" dt="2023-03-31T08:49:32.846" v="2024" actId="20577"/>
        <pc:sldMkLst>
          <pc:docMk/>
          <pc:sldMk cId="2054243688" sldId="638"/>
        </pc:sldMkLst>
        <pc:spChg chg="mod">
          <ac:chgData name="John Hughes" userId="171490e0-2525-40ba-818f-2c18d7d9e1cf" providerId="ADAL" clId="{C0FA0759-2209-4550-B8D3-7293A75E735E}" dt="2023-03-31T08:48:46.482" v="1849" actId="20577"/>
          <ac:spMkLst>
            <pc:docMk/>
            <pc:sldMk cId="2054243688" sldId="638"/>
            <ac:spMk id="2" creationId="{A14B3A78-51E6-4EB6-B527-5A482ED7AD39}"/>
          </ac:spMkLst>
        </pc:spChg>
        <pc:spChg chg="mod">
          <ac:chgData name="John Hughes" userId="171490e0-2525-40ba-818f-2c18d7d9e1cf" providerId="ADAL" clId="{C0FA0759-2209-4550-B8D3-7293A75E735E}" dt="2023-03-31T08:49:18.665" v="1939" actId="20577"/>
          <ac:spMkLst>
            <pc:docMk/>
            <pc:sldMk cId="2054243688" sldId="638"/>
            <ac:spMk id="3" creationId="{A146A9E6-D444-4371-BF5F-1AD37B9C6BAD}"/>
          </ac:spMkLst>
        </pc:spChg>
      </pc:sldChg>
      <pc:sldChg chg="modSp mod modNotesTx">
        <pc:chgData name="John Hughes" userId="171490e0-2525-40ba-818f-2c18d7d9e1cf" providerId="ADAL" clId="{C0FA0759-2209-4550-B8D3-7293A75E735E}" dt="2023-03-31T08:50:44.613" v="2143" actId="20577"/>
        <pc:sldMkLst>
          <pc:docMk/>
          <pc:sldMk cId="3384438192" sldId="639"/>
        </pc:sldMkLst>
        <pc:spChg chg="mod">
          <ac:chgData name="John Hughes" userId="171490e0-2525-40ba-818f-2c18d7d9e1cf" providerId="ADAL" clId="{C0FA0759-2209-4550-B8D3-7293A75E735E}" dt="2023-03-31T08:49:41.283" v="2032" actId="20577"/>
          <ac:spMkLst>
            <pc:docMk/>
            <pc:sldMk cId="3384438192" sldId="639"/>
            <ac:spMk id="2" creationId="{A14B3A78-51E6-4EB6-B527-5A482ED7AD39}"/>
          </ac:spMkLst>
        </pc:spChg>
        <pc:spChg chg="mod">
          <ac:chgData name="John Hughes" userId="171490e0-2525-40ba-818f-2c18d7d9e1cf" providerId="ADAL" clId="{C0FA0759-2209-4550-B8D3-7293A75E735E}" dt="2023-03-31T08:50:31.902" v="2124" actId="20577"/>
          <ac:spMkLst>
            <pc:docMk/>
            <pc:sldMk cId="3384438192" sldId="639"/>
            <ac:spMk id="3" creationId="{A146A9E6-D444-4371-BF5F-1AD37B9C6BAD}"/>
          </ac:spMkLst>
        </pc:spChg>
      </pc:sldChg>
    </pc:docChg>
  </pc:docChgLst>
  <pc:docChgLst>
    <pc:chgData name="John Hughes" userId="171490e0-2525-40ba-818f-2c18d7d9e1cf" providerId="ADAL" clId="{41BAAF5E-A1D4-4FF8-B99A-7CD07642CB3F}"/>
    <pc:docChg chg="modSld">
      <pc:chgData name="John Hughes" userId="171490e0-2525-40ba-818f-2c18d7d9e1cf" providerId="ADAL" clId="{41BAAF5E-A1D4-4FF8-B99A-7CD07642CB3F}" dt="2023-03-30T08:32:50.957" v="6" actId="20577"/>
      <pc:docMkLst>
        <pc:docMk/>
      </pc:docMkLst>
      <pc:sldChg chg="modSp mod modNotesTx">
        <pc:chgData name="John Hughes" userId="171490e0-2525-40ba-818f-2c18d7d9e1cf" providerId="ADAL" clId="{41BAAF5E-A1D4-4FF8-B99A-7CD07642CB3F}" dt="2023-03-30T08:32:50.957" v="6" actId="20577"/>
        <pc:sldMkLst>
          <pc:docMk/>
          <pc:sldMk cId="198096305" sldId="256"/>
        </pc:sldMkLst>
        <pc:spChg chg="mod">
          <ac:chgData name="John Hughes" userId="171490e0-2525-40ba-818f-2c18d7d9e1cf" providerId="ADAL" clId="{41BAAF5E-A1D4-4FF8-B99A-7CD07642CB3F}" dt="2023-03-30T08:32:50.957" v="6" actId="20577"/>
          <ac:spMkLst>
            <pc:docMk/>
            <pc:sldMk cId="198096305" sldId="256"/>
            <ac:spMk id="2" creationId="{8D08D45D-8B71-954A-8465-A19D324C2BDC}"/>
          </ac:spMkLst>
        </pc:spChg>
      </pc:sldChg>
    </pc:docChg>
  </pc:docChgLst>
  <pc:docChgLst>
    <pc:chgData name="Ziping Lu" userId="f3bf810a-9d84-4873-98a9-5db4ac219852" providerId="ADAL" clId="{4051302A-309E-42E5-8F78-F4F07011DCA7}"/>
    <pc:docChg chg="undo custSel addSld modSld sldOrd">
      <pc:chgData name="Ziping Lu" userId="f3bf810a-9d84-4873-98a9-5db4ac219852" providerId="ADAL" clId="{4051302A-309E-42E5-8F78-F4F07011DCA7}" dt="2021-05-04T09:22:24.549" v="3268" actId="14100"/>
      <pc:docMkLst>
        <pc:docMk/>
      </pc:docMkLst>
      <pc:sldChg chg="modSp mod">
        <pc:chgData name="Ziping Lu" userId="f3bf810a-9d84-4873-98a9-5db4ac219852" providerId="ADAL" clId="{4051302A-309E-42E5-8F78-F4F07011DCA7}" dt="2021-05-03T13:18:56.794" v="7" actId="6549"/>
        <pc:sldMkLst>
          <pc:docMk/>
          <pc:sldMk cId="2128418833" sldId="257"/>
        </pc:sldMkLst>
        <pc:spChg chg="mod">
          <ac:chgData name="Ziping Lu" userId="f3bf810a-9d84-4873-98a9-5db4ac219852" providerId="ADAL" clId="{4051302A-309E-42E5-8F78-F4F07011DCA7}" dt="2021-05-03T13:18:56.794" v="7" actId="6549"/>
          <ac:spMkLst>
            <pc:docMk/>
            <pc:sldMk cId="2128418833" sldId="257"/>
            <ac:spMk id="3" creationId="{E512D673-37EF-4BCD-AEC0-FEDEF8576766}"/>
          </ac:spMkLst>
        </pc:spChg>
      </pc:sldChg>
      <pc:sldChg chg="modSp mod ord">
        <pc:chgData name="Ziping Lu" userId="f3bf810a-9d84-4873-98a9-5db4ac219852" providerId="ADAL" clId="{4051302A-309E-42E5-8F78-F4F07011DCA7}" dt="2021-05-04T09:09:36.507" v="3106" actId="2711"/>
        <pc:sldMkLst>
          <pc:docMk/>
          <pc:sldMk cId="4153761391" sldId="261"/>
        </pc:sldMkLst>
        <pc:spChg chg="mod">
          <ac:chgData name="Ziping Lu" userId="f3bf810a-9d84-4873-98a9-5db4ac219852" providerId="ADAL" clId="{4051302A-309E-42E5-8F78-F4F07011DCA7}" dt="2021-05-04T09:09:36.507" v="3106" actId="2711"/>
          <ac:spMkLst>
            <pc:docMk/>
            <pc:sldMk cId="4153761391" sldId="261"/>
            <ac:spMk id="3" creationId="{AE8E7B11-E0EA-4E1F-8714-4649840A9B69}"/>
          </ac:spMkLst>
        </pc:spChg>
        <pc:picChg chg="mod">
          <ac:chgData name="Ziping Lu" userId="f3bf810a-9d84-4873-98a9-5db4ac219852" providerId="ADAL" clId="{4051302A-309E-42E5-8F78-F4F07011DCA7}" dt="2021-05-04T09:09:14.473" v="3101" actId="1076"/>
          <ac:picMkLst>
            <pc:docMk/>
            <pc:sldMk cId="4153761391" sldId="261"/>
            <ac:picMk id="29" creationId="{ADB8A559-EC13-4D46-A9CD-9ACD98ABBA08}"/>
          </ac:picMkLst>
        </pc:picChg>
      </pc:sldChg>
      <pc:sldChg chg="modSp mod">
        <pc:chgData name="Ziping Lu" userId="f3bf810a-9d84-4873-98a9-5db4ac219852" providerId="ADAL" clId="{4051302A-309E-42E5-8F78-F4F07011DCA7}" dt="2021-05-03T13:17:34.458" v="1" actId="14100"/>
        <pc:sldMkLst>
          <pc:docMk/>
          <pc:sldMk cId="764379341" sldId="614"/>
        </pc:sldMkLst>
        <pc:spChg chg="mod">
          <ac:chgData name="Ziping Lu" userId="f3bf810a-9d84-4873-98a9-5db4ac219852" providerId="ADAL" clId="{4051302A-309E-42E5-8F78-F4F07011DCA7}" dt="2021-05-03T13:17:34.458" v="1" actId="14100"/>
          <ac:spMkLst>
            <pc:docMk/>
            <pc:sldMk cId="764379341" sldId="614"/>
            <ac:spMk id="3" creationId="{579B56D8-717C-4BCE-914D-CFEB38843DE4}"/>
          </ac:spMkLst>
        </pc:spChg>
      </pc:sldChg>
      <pc:sldChg chg="modSp mod">
        <pc:chgData name="Ziping Lu" userId="f3bf810a-9d84-4873-98a9-5db4ac219852" providerId="ADAL" clId="{4051302A-309E-42E5-8F78-F4F07011DCA7}" dt="2021-05-04T09:12:16.782" v="3148"/>
        <pc:sldMkLst>
          <pc:docMk/>
          <pc:sldMk cId="783301039" sldId="616"/>
        </pc:sldMkLst>
        <pc:spChg chg="mod">
          <ac:chgData name="Ziping Lu" userId="f3bf810a-9d84-4873-98a9-5db4ac219852" providerId="ADAL" clId="{4051302A-309E-42E5-8F78-F4F07011DCA7}" dt="2021-05-04T09:12:16.782" v="3148"/>
          <ac:spMkLst>
            <pc:docMk/>
            <pc:sldMk cId="783301039" sldId="616"/>
            <ac:spMk id="3" creationId="{A146A9E6-D444-4371-BF5F-1AD37B9C6BAD}"/>
          </ac:spMkLst>
        </pc:spChg>
      </pc:sldChg>
      <pc:sldChg chg="addSp delSp modSp add mod modNotesTx">
        <pc:chgData name="Ziping Lu" userId="f3bf810a-9d84-4873-98a9-5db4ac219852" providerId="ADAL" clId="{4051302A-309E-42E5-8F78-F4F07011DCA7}" dt="2021-05-03T13:28:08.038" v="158"/>
        <pc:sldMkLst>
          <pc:docMk/>
          <pc:sldMk cId="2314642799" sldId="617"/>
        </pc:sldMkLst>
        <pc:spChg chg="mod">
          <ac:chgData name="Ziping Lu" userId="f3bf810a-9d84-4873-98a9-5db4ac219852" providerId="ADAL" clId="{4051302A-309E-42E5-8F78-F4F07011DCA7}" dt="2021-05-03T13:19:55.029" v="49" actId="6549"/>
          <ac:spMkLst>
            <pc:docMk/>
            <pc:sldMk cId="2314642799" sldId="617"/>
            <ac:spMk id="2" creationId="{A14B3A78-51E6-4EB6-B527-5A482ED7AD39}"/>
          </ac:spMkLst>
        </pc:spChg>
        <pc:spChg chg="mod">
          <ac:chgData name="Ziping Lu" userId="f3bf810a-9d84-4873-98a9-5db4ac219852" providerId="ADAL" clId="{4051302A-309E-42E5-8F78-F4F07011DCA7}" dt="2021-05-03T13:27:02.954" v="156"/>
          <ac:spMkLst>
            <pc:docMk/>
            <pc:sldMk cId="2314642799" sldId="617"/>
            <ac:spMk id="3" creationId="{A146A9E6-D444-4371-BF5F-1AD37B9C6BAD}"/>
          </ac:spMkLst>
        </pc:spChg>
        <pc:spChg chg="add del mod">
          <ac:chgData name="Ziping Lu" userId="f3bf810a-9d84-4873-98a9-5db4ac219852" providerId="ADAL" clId="{4051302A-309E-42E5-8F78-F4F07011DCA7}" dt="2021-05-03T13:28:08.038" v="158"/>
          <ac:spMkLst>
            <pc:docMk/>
            <pc:sldMk cId="2314642799" sldId="617"/>
            <ac:spMk id="6" creationId="{63ECDB21-BB41-4BD5-88CC-FACC6FC2FBF6}"/>
          </ac:spMkLst>
        </pc:spChg>
        <pc:graphicFrameChg chg="add del mod">
          <ac:chgData name="Ziping Lu" userId="f3bf810a-9d84-4873-98a9-5db4ac219852" providerId="ADAL" clId="{4051302A-309E-42E5-8F78-F4F07011DCA7}" dt="2021-05-03T13:20:24.442" v="55"/>
          <ac:graphicFrameMkLst>
            <pc:docMk/>
            <pc:sldMk cId="2314642799" sldId="617"/>
            <ac:graphicFrameMk id="4" creationId="{584D0CC1-9C32-4031-BA11-FA265DE4A5DB}"/>
          </ac:graphicFrameMkLst>
        </pc:graphicFrameChg>
        <pc:graphicFrameChg chg="add mod modGraphic">
          <ac:chgData name="Ziping Lu" userId="f3bf810a-9d84-4873-98a9-5db4ac219852" providerId="ADAL" clId="{4051302A-309E-42E5-8F78-F4F07011DCA7}" dt="2021-05-03T13:25:09.202" v="129" actId="6549"/>
          <ac:graphicFrameMkLst>
            <pc:docMk/>
            <pc:sldMk cId="2314642799" sldId="617"/>
            <ac:graphicFrameMk id="5" creationId="{772A8C4F-D0FE-4A59-B329-F90931EA312E}"/>
          </ac:graphicFrameMkLst>
        </pc:graphicFrameChg>
      </pc:sldChg>
      <pc:sldChg chg="addSp delSp modSp add mod modNotesTx">
        <pc:chgData name="Ziping Lu" userId="f3bf810a-9d84-4873-98a9-5db4ac219852" providerId="ADAL" clId="{4051302A-309E-42E5-8F78-F4F07011DCA7}" dt="2021-05-03T13:30:51.757" v="185" actId="14100"/>
        <pc:sldMkLst>
          <pc:docMk/>
          <pc:sldMk cId="4119952520" sldId="618"/>
        </pc:sldMkLst>
        <pc:spChg chg="mod">
          <ac:chgData name="Ziping Lu" userId="f3bf810a-9d84-4873-98a9-5db4ac219852" providerId="ADAL" clId="{4051302A-309E-42E5-8F78-F4F07011DCA7}" dt="2021-05-03T13:28:33.172" v="162"/>
          <ac:spMkLst>
            <pc:docMk/>
            <pc:sldMk cId="4119952520" sldId="618"/>
            <ac:spMk id="2" creationId="{A14B3A78-51E6-4EB6-B527-5A482ED7AD39}"/>
          </ac:spMkLst>
        </pc:spChg>
        <pc:spChg chg="del">
          <ac:chgData name="Ziping Lu" userId="f3bf810a-9d84-4873-98a9-5db4ac219852" providerId="ADAL" clId="{4051302A-309E-42E5-8F78-F4F07011DCA7}" dt="2021-05-03T13:28:42.421" v="163" actId="478"/>
          <ac:spMkLst>
            <pc:docMk/>
            <pc:sldMk cId="4119952520" sldId="618"/>
            <ac:spMk id="3" creationId="{A146A9E6-D444-4371-BF5F-1AD37B9C6BAD}"/>
          </ac:spMkLst>
        </pc:spChg>
        <pc:spChg chg="add del mod">
          <ac:chgData name="Ziping Lu" userId="f3bf810a-9d84-4873-98a9-5db4ac219852" providerId="ADAL" clId="{4051302A-309E-42E5-8F78-F4F07011DCA7}" dt="2021-05-03T13:28:44.489" v="164" actId="478"/>
          <ac:spMkLst>
            <pc:docMk/>
            <pc:sldMk cId="4119952520" sldId="618"/>
            <ac:spMk id="6" creationId="{251EBC64-6E0E-4FF5-8659-8EA46EB0F72D}"/>
          </ac:spMkLst>
        </pc:spChg>
        <pc:spChg chg="add mod">
          <ac:chgData name="Ziping Lu" userId="f3bf810a-9d84-4873-98a9-5db4ac219852" providerId="ADAL" clId="{4051302A-309E-42E5-8F78-F4F07011DCA7}" dt="2021-05-03T13:30:51.757" v="185" actId="14100"/>
          <ac:spMkLst>
            <pc:docMk/>
            <pc:sldMk cId="4119952520" sldId="618"/>
            <ac:spMk id="8" creationId="{A8BECB28-30B3-4D09-B9F2-590965626322}"/>
          </ac:spMkLst>
        </pc:spChg>
        <pc:spChg chg="add mod">
          <ac:chgData name="Ziping Lu" userId="f3bf810a-9d84-4873-98a9-5db4ac219852" providerId="ADAL" clId="{4051302A-309E-42E5-8F78-F4F07011DCA7}" dt="2021-05-03T13:30:51.757" v="185" actId="14100"/>
          <ac:spMkLst>
            <pc:docMk/>
            <pc:sldMk cId="4119952520" sldId="618"/>
            <ac:spMk id="9" creationId="{48E6D3FA-3E4F-4323-B5DB-29B85A94E4A2}"/>
          </ac:spMkLst>
        </pc:spChg>
        <pc:grpChg chg="add mod">
          <ac:chgData name="Ziping Lu" userId="f3bf810a-9d84-4873-98a9-5db4ac219852" providerId="ADAL" clId="{4051302A-309E-42E5-8F78-F4F07011DCA7}" dt="2021-05-03T13:30:51.757" v="185" actId="14100"/>
          <ac:grpSpMkLst>
            <pc:docMk/>
            <pc:sldMk cId="4119952520" sldId="618"/>
            <ac:grpSpMk id="10" creationId="{D383E722-F405-4DDF-8417-3CF92B880637}"/>
          </ac:grpSpMkLst>
        </pc:grpChg>
        <pc:graphicFrameChg chg="del">
          <ac:chgData name="Ziping Lu" userId="f3bf810a-9d84-4873-98a9-5db4ac219852" providerId="ADAL" clId="{4051302A-309E-42E5-8F78-F4F07011DCA7}" dt="2021-05-03T13:28:23.239" v="161" actId="478"/>
          <ac:graphicFrameMkLst>
            <pc:docMk/>
            <pc:sldMk cId="4119952520" sldId="618"/>
            <ac:graphicFrameMk id="5" creationId="{772A8C4F-D0FE-4A59-B329-F90931EA312E}"/>
          </ac:graphicFrameMkLst>
        </pc:graphicFrameChg>
        <pc:picChg chg="add mod">
          <ac:chgData name="Ziping Lu" userId="f3bf810a-9d84-4873-98a9-5db4ac219852" providerId="ADAL" clId="{4051302A-309E-42E5-8F78-F4F07011DCA7}" dt="2021-05-03T13:30:51.757" v="185" actId="14100"/>
          <ac:picMkLst>
            <pc:docMk/>
            <pc:sldMk cId="4119952520" sldId="618"/>
            <ac:picMk id="7" creationId="{89314AD1-C26D-4660-B047-B0B9EB15D823}"/>
          </ac:picMkLst>
        </pc:picChg>
      </pc:sldChg>
      <pc:sldChg chg="addSp delSp modSp add mod">
        <pc:chgData name="Ziping Lu" userId="f3bf810a-9d84-4873-98a9-5db4ac219852" providerId="ADAL" clId="{4051302A-309E-42E5-8F78-F4F07011DCA7}" dt="2021-05-03T13:35:09.160" v="281" actId="1076"/>
        <pc:sldMkLst>
          <pc:docMk/>
          <pc:sldMk cId="631953265" sldId="619"/>
        </pc:sldMkLst>
        <pc:spChg chg="mod">
          <ac:chgData name="Ziping Lu" userId="f3bf810a-9d84-4873-98a9-5db4ac219852" providerId="ADAL" clId="{4051302A-309E-42E5-8F78-F4F07011DCA7}" dt="2021-05-03T13:32:51.042" v="246" actId="20577"/>
          <ac:spMkLst>
            <pc:docMk/>
            <pc:sldMk cId="631953265" sldId="619"/>
            <ac:spMk id="2" creationId="{A14B3A78-51E6-4EB6-B527-5A482ED7AD39}"/>
          </ac:spMkLst>
        </pc:spChg>
        <pc:spChg chg="del">
          <ac:chgData name="Ziping Lu" userId="f3bf810a-9d84-4873-98a9-5db4ac219852" providerId="ADAL" clId="{4051302A-309E-42E5-8F78-F4F07011DCA7}" dt="2021-05-03T13:32:59.509" v="247" actId="478"/>
          <ac:spMkLst>
            <pc:docMk/>
            <pc:sldMk cId="631953265" sldId="619"/>
            <ac:spMk id="3" creationId="{A146A9E6-D444-4371-BF5F-1AD37B9C6BAD}"/>
          </ac:spMkLst>
        </pc:spChg>
        <pc:spChg chg="add del mod">
          <ac:chgData name="Ziping Lu" userId="f3bf810a-9d84-4873-98a9-5db4ac219852" providerId="ADAL" clId="{4051302A-309E-42E5-8F78-F4F07011DCA7}" dt="2021-05-03T13:33:02.276" v="248" actId="478"/>
          <ac:spMkLst>
            <pc:docMk/>
            <pc:sldMk cId="631953265" sldId="619"/>
            <ac:spMk id="5" creationId="{6677BD37-EEC3-4265-80F5-4BD52EEC65AE}"/>
          </ac:spMkLst>
        </pc:spChg>
        <pc:spChg chg="mod">
          <ac:chgData name="Ziping Lu" userId="f3bf810a-9d84-4873-98a9-5db4ac219852" providerId="ADAL" clId="{4051302A-309E-42E5-8F78-F4F07011DCA7}" dt="2021-05-03T13:34:58.793" v="279" actId="1076"/>
          <ac:spMkLst>
            <pc:docMk/>
            <pc:sldMk cId="631953265" sldId="619"/>
            <ac:spMk id="7" creationId="{6A2F81CD-ED68-47D1-AEAB-2112306C0E4B}"/>
          </ac:spMkLst>
        </pc:spChg>
        <pc:spChg chg="mod">
          <ac:chgData name="Ziping Lu" userId="f3bf810a-9d84-4873-98a9-5db4ac219852" providerId="ADAL" clId="{4051302A-309E-42E5-8F78-F4F07011DCA7}" dt="2021-05-03T13:34:46.843" v="278" actId="14100"/>
          <ac:spMkLst>
            <pc:docMk/>
            <pc:sldMk cId="631953265" sldId="619"/>
            <ac:spMk id="8" creationId="{028E34C3-1504-458A-BCBC-5CF4136CF901}"/>
          </ac:spMkLst>
        </pc:spChg>
        <pc:spChg chg="add mod">
          <ac:chgData name="Ziping Lu" userId="f3bf810a-9d84-4873-98a9-5db4ac219852" providerId="ADAL" clId="{4051302A-309E-42E5-8F78-F4F07011DCA7}" dt="2021-05-03T13:34:08.893" v="271" actId="571"/>
          <ac:spMkLst>
            <pc:docMk/>
            <pc:sldMk cId="631953265" sldId="619"/>
            <ac:spMk id="11" creationId="{EA12D357-0141-471C-90CA-388735BE3452}"/>
          </ac:spMkLst>
        </pc:spChg>
        <pc:spChg chg="add mod">
          <ac:chgData name="Ziping Lu" userId="f3bf810a-9d84-4873-98a9-5db4ac219852" providerId="ADAL" clId="{4051302A-309E-42E5-8F78-F4F07011DCA7}" dt="2021-05-03T13:34:08.893" v="271" actId="571"/>
          <ac:spMkLst>
            <pc:docMk/>
            <pc:sldMk cId="631953265" sldId="619"/>
            <ac:spMk id="12" creationId="{483240ED-33C3-4772-AF4B-AAE7D567D3CF}"/>
          </ac:spMkLst>
        </pc:spChg>
        <pc:grpChg chg="add del mod">
          <ac:chgData name="Ziping Lu" userId="f3bf810a-9d84-4873-98a9-5db4ac219852" providerId="ADAL" clId="{4051302A-309E-42E5-8F78-F4F07011DCA7}" dt="2021-05-03T13:34:19.196" v="272" actId="552"/>
          <ac:grpSpMkLst>
            <pc:docMk/>
            <pc:sldMk cId="631953265" sldId="619"/>
            <ac:grpSpMk id="6" creationId="{A991E5E7-EFEB-41E4-AB52-73C12A3F24C7}"/>
          </ac:grpSpMkLst>
        </pc:grpChg>
        <pc:grpChg chg="add mod">
          <ac:chgData name="Ziping Lu" userId="f3bf810a-9d84-4873-98a9-5db4ac219852" providerId="ADAL" clId="{4051302A-309E-42E5-8F78-F4F07011DCA7}" dt="2021-05-03T13:35:09.160" v="281" actId="1076"/>
          <ac:grpSpMkLst>
            <pc:docMk/>
            <pc:sldMk cId="631953265" sldId="619"/>
            <ac:grpSpMk id="10" creationId="{257A7495-03FA-494F-BCE1-98B46F30DBFC}"/>
          </ac:grpSpMkLst>
        </pc:grpChg>
        <pc:picChg chg="add del mod">
          <ac:chgData name="Ziping Lu" userId="f3bf810a-9d84-4873-98a9-5db4ac219852" providerId="ADAL" clId="{4051302A-309E-42E5-8F78-F4F07011DCA7}" dt="2021-05-03T13:34:19.196" v="272" actId="552"/>
          <ac:picMkLst>
            <pc:docMk/>
            <pc:sldMk cId="631953265" sldId="619"/>
            <ac:picMk id="9" creationId="{2BD6D5C9-DD57-40C1-BD73-0C47FDB54FCD}"/>
          </ac:picMkLst>
        </pc:picChg>
      </pc:sldChg>
      <pc:sldChg chg="addSp delSp modSp add mod">
        <pc:chgData name="Ziping Lu" userId="f3bf810a-9d84-4873-98a9-5db4ac219852" providerId="ADAL" clId="{4051302A-309E-42E5-8F78-F4F07011DCA7}" dt="2021-05-03T13:43:21.563" v="606"/>
        <pc:sldMkLst>
          <pc:docMk/>
          <pc:sldMk cId="1552664050" sldId="620"/>
        </pc:sldMkLst>
        <pc:spChg chg="mod">
          <ac:chgData name="Ziping Lu" userId="f3bf810a-9d84-4873-98a9-5db4ac219852" providerId="ADAL" clId="{4051302A-309E-42E5-8F78-F4F07011DCA7}" dt="2021-05-03T13:36:31.694" v="364" actId="6549"/>
          <ac:spMkLst>
            <pc:docMk/>
            <pc:sldMk cId="1552664050" sldId="620"/>
            <ac:spMk id="2" creationId="{A14B3A78-51E6-4EB6-B527-5A482ED7AD39}"/>
          </ac:spMkLst>
        </pc:spChg>
        <pc:spChg chg="add del mod">
          <ac:chgData name="Ziping Lu" userId="f3bf810a-9d84-4873-98a9-5db4ac219852" providerId="ADAL" clId="{4051302A-309E-42E5-8F78-F4F07011DCA7}" dt="2021-05-03T13:36:49.911" v="366"/>
          <ac:spMkLst>
            <pc:docMk/>
            <pc:sldMk cId="1552664050" sldId="620"/>
            <ac:spMk id="11" creationId="{EC9FE32A-6023-413C-8D3B-C050F7462F81}"/>
          </ac:spMkLst>
        </pc:spChg>
        <pc:spChg chg="add del mod">
          <ac:chgData name="Ziping Lu" userId="f3bf810a-9d84-4873-98a9-5db4ac219852" providerId="ADAL" clId="{4051302A-309E-42E5-8F78-F4F07011DCA7}" dt="2021-05-03T13:36:49.911" v="366"/>
          <ac:spMkLst>
            <pc:docMk/>
            <pc:sldMk cId="1552664050" sldId="620"/>
            <ac:spMk id="12" creationId="{E152DF42-7334-4484-AC2A-B9AC8D88C653}"/>
          </ac:spMkLst>
        </pc:spChg>
        <pc:spChg chg="add del mod">
          <ac:chgData name="Ziping Lu" userId="f3bf810a-9d84-4873-98a9-5db4ac219852" providerId="ADAL" clId="{4051302A-309E-42E5-8F78-F4F07011DCA7}" dt="2021-05-03T13:36:49.911" v="366"/>
          <ac:spMkLst>
            <pc:docMk/>
            <pc:sldMk cId="1552664050" sldId="620"/>
            <ac:spMk id="13" creationId="{A574889E-969D-4CA5-B8BA-3032AA0972FB}"/>
          </ac:spMkLst>
        </pc:spChg>
        <pc:spChg chg="add mod">
          <ac:chgData name="Ziping Lu" userId="f3bf810a-9d84-4873-98a9-5db4ac219852" providerId="ADAL" clId="{4051302A-309E-42E5-8F78-F4F07011DCA7}" dt="2021-05-03T13:42:53.929" v="604" actId="408"/>
          <ac:spMkLst>
            <pc:docMk/>
            <pc:sldMk cId="1552664050" sldId="620"/>
            <ac:spMk id="17" creationId="{1C921A21-F2CF-4CA6-97A4-037703193C8F}"/>
          </ac:spMkLst>
        </pc:spChg>
        <pc:spChg chg="add mod">
          <ac:chgData name="Ziping Lu" userId="f3bf810a-9d84-4873-98a9-5db4ac219852" providerId="ADAL" clId="{4051302A-309E-42E5-8F78-F4F07011DCA7}" dt="2021-05-03T13:42:53.929" v="604" actId="408"/>
          <ac:spMkLst>
            <pc:docMk/>
            <pc:sldMk cId="1552664050" sldId="620"/>
            <ac:spMk id="18" creationId="{0415451E-B48F-4271-BF83-1EC76F6E5163}"/>
          </ac:spMkLst>
        </pc:spChg>
        <pc:spChg chg="add mod">
          <ac:chgData name="Ziping Lu" userId="f3bf810a-9d84-4873-98a9-5db4ac219852" providerId="ADAL" clId="{4051302A-309E-42E5-8F78-F4F07011DCA7}" dt="2021-05-03T13:42:53.929" v="604" actId="408"/>
          <ac:spMkLst>
            <pc:docMk/>
            <pc:sldMk cId="1552664050" sldId="620"/>
            <ac:spMk id="19" creationId="{7DDD4AEB-079B-4562-B701-45686D103209}"/>
          </ac:spMkLst>
        </pc:spChg>
        <pc:spChg chg="del mod">
          <ac:chgData name="Ziping Lu" userId="f3bf810a-9d84-4873-98a9-5db4ac219852" providerId="ADAL" clId="{4051302A-309E-42E5-8F78-F4F07011DCA7}" dt="2021-05-03T13:42:01.546" v="587" actId="478"/>
          <ac:spMkLst>
            <pc:docMk/>
            <pc:sldMk cId="1552664050" sldId="620"/>
            <ac:spMk id="29" creationId="{ADFFE2B5-9F7C-4109-B91F-44E4C33DCDF0}"/>
          </ac:spMkLst>
        </pc:spChg>
        <pc:spChg chg="del mod">
          <ac:chgData name="Ziping Lu" userId="f3bf810a-9d84-4873-98a9-5db4ac219852" providerId="ADAL" clId="{4051302A-309E-42E5-8F78-F4F07011DCA7}" dt="2021-05-03T13:42:04.496" v="588" actId="478"/>
          <ac:spMkLst>
            <pc:docMk/>
            <pc:sldMk cId="1552664050" sldId="620"/>
            <ac:spMk id="30" creationId="{648ECE7B-6CCD-49C5-B367-DA1FB74992BA}"/>
          </ac:spMkLst>
        </pc:spChg>
        <pc:spChg chg="del mod">
          <ac:chgData name="Ziping Lu" userId="f3bf810a-9d84-4873-98a9-5db4ac219852" providerId="ADAL" clId="{4051302A-309E-42E5-8F78-F4F07011DCA7}" dt="2021-05-03T13:42:07.929" v="589" actId="478"/>
          <ac:spMkLst>
            <pc:docMk/>
            <pc:sldMk cId="1552664050" sldId="620"/>
            <ac:spMk id="31" creationId="{29243276-5AE0-4437-95D4-25B73C945C44}"/>
          </ac:spMkLst>
        </pc:spChg>
        <pc:spChg chg="add del mod">
          <ac:chgData name="Ziping Lu" userId="f3bf810a-9d84-4873-98a9-5db4ac219852" providerId="ADAL" clId="{4051302A-309E-42E5-8F78-F4F07011DCA7}" dt="2021-05-03T13:43:21.563" v="606"/>
          <ac:spMkLst>
            <pc:docMk/>
            <pc:sldMk cId="1552664050" sldId="620"/>
            <ac:spMk id="35" creationId="{391491DD-059A-41F6-9761-21EC20A161BF}"/>
          </ac:spMkLst>
        </pc:spChg>
        <pc:spChg chg="add del mod">
          <ac:chgData name="Ziping Lu" userId="f3bf810a-9d84-4873-98a9-5db4ac219852" providerId="ADAL" clId="{4051302A-309E-42E5-8F78-F4F07011DCA7}" dt="2021-05-03T13:43:21.563" v="606"/>
          <ac:spMkLst>
            <pc:docMk/>
            <pc:sldMk cId="1552664050" sldId="620"/>
            <ac:spMk id="36" creationId="{DD76BE1D-5D6C-474D-85A9-099A49508564}"/>
          </ac:spMkLst>
        </pc:spChg>
        <pc:spChg chg="add del mod">
          <ac:chgData name="Ziping Lu" userId="f3bf810a-9d84-4873-98a9-5db4ac219852" providerId="ADAL" clId="{4051302A-309E-42E5-8F78-F4F07011DCA7}" dt="2021-05-03T13:43:21.563" v="606"/>
          <ac:spMkLst>
            <pc:docMk/>
            <pc:sldMk cId="1552664050" sldId="620"/>
            <ac:spMk id="37" creationId="{BAA6136E-89D2-4D89-BE90-D4853EE37D58}"/>
          </ac:spMkLst>
        </pc:spChg>
        <pc:grpChg chg="add mod">
          <ac:chgData name="Ziping Lu" userId="f3bf810a-9d84-4873-98a9-5db4ac219852" providerId="ADAL" clId="{4051302A-309E-42E5-8F78-F4F07011DCA7}" dt="2021-05-03T13:42:53.929" v="604" actId="408"/>
          <ac:grpSpMkLst>
            <pc:docMk/>
            <pc:sldMk cId="1552664050" sldId="620"/>
            <ac:grpSpMk id="3" creationId="{616FE6BD-7C15-43B1-B6DF-F1B611C294E9}"/>
          </ac:grpSpMkLst>
        </pc:grpChg>
        <pc:grpChg chg="del">
          <ac:chgData name="Ziping Lu" userId="f3bf810a-9d84-4873-98a9-5db4ac219852" providerId="ADAL" clId="{4051302A-309E-42E5-8F78-F4F07011DCA7}" dt="2021-05-03T13:36:05.111" v="284" actId="478"/>
          <ac:grpSpMkLst>
            <pc:docMk/>
            <pc:sldMk cId="1552664050" sldId="620"/>
            <ac:grpSpMk id="10" creationId="{257A7495-03FA-494F-BCE1-98B46F30DBFC}"/>
          </ac:grpSpMkLst>
        </pc:grpChg>
        <pc:grpChg chg="add del mod">
          <ac:chgData name="Ziping Lu" userId="f3bf810a-9d84-4873-98a9-5db4ac219852" providerId="ADAL" clId="{4051302A-309E-42E5-8F78-F4F07011DCA7}" dt="2021-05-03T13:42:18.630" v="591" actId="478"/>
          <ac:grpSpMkLst>
            <pc:docMk/>
            <pc:sldMk cId="1552664050" sldId="620"/>
            <ac:grpSpMk id="28" creationId="{1A358156-1090-4F00-913D-331A8EC1BED9}"/>
          </ac:grpSpMkLst>
        </pc:grpChg>
        <pc:picChg chg="add del mod">
          <ac:chgData name="Ziping Lu" userId="f3bf810a-9d84-4873-98a9-5db4ac219852" providerId="ADAL" clId="{4051302A-309E-42E5-8F78-F4F07011DCA7}" dt="2021-05-03T13:36:49.911" v="366"/>
          <ac:picMkLst>
            <pc:docMk/>
            <pc:sldMk cId="1552664050" sldId="620"/>
            <ac:picMk id="14" creationId="{1C3A6A0B-4BE2-4AC1-A762-5D9BEBA8F367}"/>
          </ac:picMkLst>
        </pc:picChg>
        <pc:picChg chg="add del mod">
          <ac:chgData name="Ziping Lu" userId="f3bf810a-9d84-4873-98a9-5db4ac219852" providerId="ADAL" clId="{4051302A-309E-42E5-8F78-F4F07011DCA7}" dt="2021-05-03T13:36:49.911" v="366"/>
          <ac:picMkLst>
            <pc:docMk/>
            <pc:sldMk cId="1552664050" sldId="620"/>
            <ac:picMk id="15" creationId="{61288123-C336-459E-825D-220CCEC84DFA}"/>
          </ac:picMkLst>
        </pc:picChg>
        <pc:picChg chg="add del mod">
          <ac:chgData name="Ziping Lu" userId="f3bf810a-9d84-4873-98a9-5db4ac219852" providerId="ADAL" clId="{4051302A-309E-42E5-8F78-F4F07011DCA7}" dt="2021-05-03T13:36:49.911" v="366"/>
          <ac:picMkLst>
            <pc:docMk/>
            <pc:sldMk cId="1552664050" sldId="620"/>
            <ac:picMk id="16" creationId="{24D67E7A-F5E7-4469-8A10-745D2C3AF953}"/>
          </ac:picMkLst>
        </pc:picChg>
        <pc:picChg chg="add mod">
          <ac:chgData name="Ziping Lu" userId="f3bf810a-9d84-4873-98a9-5db4ac219852" providerId="ADAL" clId="{4051302A-309E-42E5-8F78-F4F07011DCA7}" dt="2021-05-03T13:42:53.929" v="604" actId="408"/>
          <ac:picMkLst>
            <pc:docMk/>
            <pc:sldMk cId="1552664050" sldId="620"/>
            <ac:picMk id="20" creationId="{A4B3B13F-9041-44EA-BEA3-AEE57CA23C30}"/>
          </ac:picMkLst>
        </pc:picChg>
        <pc:picChg chg="add mod">
          <ac:chgData name="Ziping Lu" userId="f3bf810a-9d84-4873-98a9-5db4ac219852" providerId="ADAL" clId="{4051302A-309E-42E5-8F78-F4F07011DCA7}" dt="2021-05-03T13:42:53.929" v="604" actId="408"/>
          <ac:picMkLst>
            <pc:docMk/>
            <pc:sldMk cId="1552664050" sldId="620"/>
            <ac:picMk id="21" creationId="{FCDAC27F-1429-45BD-9BB7-8CF427A4CEC8}"/>
          </ac:picMkLst>
        </pc:picChg>
        <pc:picChg chg="add del mod">
          <ac:chgData name="Ziping Lu" userId="f3bf810a-9d84-4873-98a9-5db4ac219852" providerId="ADAL" clId="{4051302A-309E-42E5-8F78-F4F07011DCA7}" dt="2021-05-03T13:42:53.929" v="604" actId="408"/>
          <ac:picMkLst>
            <pc:docMk/>
            <pc:sldMk cId="1552664050" sldId="620"/>
            <ac:picMk id="22" creationId="{F9586689-71F2-4BF8-8E67-F98FC6E91656}"/>
          </ac:picMkLst>
        </pc:picChg>
        <pc:picChg chg="add del mod">
          <ac:chgData name="Ziping Lu" userId="f3bf810a-9d84-4873-98a9-5db4ac219852" providerId="ADAL" clId="{4051302A-309E-42E5-8F78-F4F07011DCA7}" dt="2021-05-03T13:41:18.512" v="569" actId="478"/>
          <ac:picMkLst>
            <pc:docMk/>
            <pc:sldMk cId="1552664050" sldId="620"/>
            <ac:picMk id="23" creationId="{D0218FB1-EB08-480F-B298-28F0EF3139AE}"/>
          </ac:picMkLst>
        </pc:picChg>
        <pc:picChg chg="add del mod">
          <ac:chgData name="Ziping Lu" userId="f3bf810a-9d84-4873-98a9-5db4ac219852" providerId="ADAL" clId="{4051302A-309E-42E5-8F78-F4F07011DCA7}" dt="2021-05-03T13:41:32.229" v="575" actId="478"/>
          <ac:picMkLst>
            <pc:docMk/>
            <pc:sldMk cId="1552664050" sldId="620"/>
            <ac:picMk id="24" creationId="{65613E98-428F-49FD-A4E8-1E3431369D17}"/>
          </ac:picMkLst>
        </pc:picChg>
        <pc:picChg chg="add del mod">
          <ac:chgData name="Ziping Lu" userId="f3bf810a-9d84-4873-98a9-5db4ac219852" providerId="ADAL" clId="{4051302A-309E-42E5-8F78-F4F07011DCA7}" dt="2021-05-03T13:41:42.896" v="581" actId="478"/>
          <ac:picMkLst>
            <pc:docMk/>
            <pc:sldMk cId="1552664050" sldId="620"/>
            <ac:picMk id="25" creationId="{AB9773EF-8E73-4789-B4DE-71DC53BF2881}"/>
          </ac:picMkLst>
        </pc:picChg>
        <pc:picChg chg="add del mod">
          <ac:chgData name="Ziping Lu" userId="f3bf810a-9d84-4873-98a9-5db4ac219852" providerId="ADAL" clId="{4051302A-309E-42E5-8F78-F4F07011DCA7}" dt="2021-05-03T13:41:08.946" v="565" actId="478"/>
          <ac:picMkLst>
            <pc:docMk/>
            <pc:sldMk cId="1552664050" sldId="620"/>
            <ac:picMk id="26" creationId="{EEB7AE04-F11B-40F2-95FE-E62915B0EC6F}"/>
          </ac:picMkLst>
        </pc:picChg>
        <pc:picChg chg="add del mod">
          <ac:chgData name="Ziping Lu" userId="f3bf810a-9d84-4873-98a9-5db4ac219852" providerId="ADAL" clId="{4051302A-309E-42E5-8F78-F4F07011DCA7}" dt="2021-05-03T13:41:28.113" v="572" actId="478"/>
          <ac:picMkLst>
            <pc:docMk/>
            <pc:sldMk cId="1552664050" sldId="620"/>
            <ac:picMk id="27" creationId="{B69DE81F-EA16-43E3-8B26-C70CE46EC6DC}"/>
          </ac:picMkLst>
        </pc:picChg>
        <pc:picChg chg="mod">
          <ac:chgData name="Ziping Lu" userId="f3bf810a-9d84-4873-98a9-5db4ac219852" providerId="ADAL" clId="{4051302A-309E-42E5-8F78-F4F07011DCA7}" dt="2021-05-03T13:41:55.996" v="585" actId="571"/>
          <ac:picMkLst>
            <pc:docMk/>
            <pc:sldMk cId="1552664050" sldId="620"/>
            <ac:picMk id="32" creationId="{3AFE4060-3518-480E-8F02-2D8FAFE13B08}"/>
          </ac:picMkLst>
        </pc:picChg>
        <pc:picChg chg="mod">
          <ac:chgData name="Ziping Lu" userId="f3bf810a-9d84-4873-98a9-5db4ac219852" providerId="ADAL" clId="{4051302A-309E-42E5-8F78-F4F07011DCA7}" dt="2021-05-03T13:41:55.996" v="585" actId="571"/>
          <ac:picMkLst>
            <pc:docMk/>
            <pc:sldMk cId="1552664050" sldId="620"/>
            <ac:picMk id="33" creationId="{8FE9DFBE-95BC-4107-89B2-E29FBCA72476}"/>
          </ac:picMkLst>
        </pc:picChg>
        <pc:picChg chg="mod">
          <ac:chgData name="Ziping Lu" userId="f3bf810a-9d84-4873-98a9-5db4ac219852" providerId="ADAL" clId="{4051302A-309E-42E5-8F78-F4F07011DCA7}" dt="2021-05-03T13:41:55.996" v="585" actId="571"/>
          <ac:picMkLst>
            <pc:docMk/>
            <pc:sldMk cId="1552664050" sldId="620"/>
            <ac:picMk id="34" creationId="{ECF41843-EC06-43F4-8E2F-2FA87E6EB526}"/>
          </ac:picMkLst>
        </pc:picChg>
        <pc:picChg chg="add del mod">
          <ac:chgData name="Ziping Lu" userId="f3bf810a-9d84-4873-98a9-5db4ac219852" providerId="ADAL" clId="{4051302A-309E-42E5-8F78-F4F07011DCA7}" dt="2021-05-03T13:43:21.563" v="606"/>
          <ac:picMkLst>
            <pc:docMk/>
            <pc:sldMk cId="1552664050" sldId="620"/>
            <ac:picMk id="38" creationId="{C1C7A936-61C0-4824-9120-E5D96536AEDF}"/>
          </ac:picMkLst>
        </pc:picChg>
        <pc:picChg chg="add del mod">
          <ac:chgData name="Ziping Lu" userId="f3bf810a-9d84-4873-98a9-5db4ac219852" providerId="ADAL" clId="{4051302A-309E-42E5-8F78-F4F07011DCA7}" dt="2021-05-03T13:43:21.563" v="606"/>
          <ac:picMkLst>
            <pc:docMk/>
            <pc:sldMk cId="1552664050" sldId="620"/>
            <ac:picMk id="39" creationId="{2513837A-74E5-409B-B875-8730EDED6D68}"/>
          </ac:picMkLst>
        </pc:picChg>
        <pc:picChg chg="add del mod">
          <ac:chgData name="Ziping Lu" userId="f3bf810a-9d84-4873-98a9-5db4ac219852" providerId="ADAL" clId="{4051302A-309E-42E5-8F78-F4F07011DCA7}" dt="2021-05-03T13:43:21.563" v="606"/>
          <ac:picMkLst>
            <pc:docMk/>
            <pc:sldMk cId="1552664050" sldId="620"/>
            <ac:picMk id="40" creationId="{2449003F-F990-479D-895E-56069D5858E0}"/>
          </ac:picMkLst>
        </pc:picChg>
      </pc:sldChg>
      <pc:sldChg chg="addSp delSp modSp add mod">
        <pc:chgData name="Ziping Lu" userId="f3bf810a-9d84-4873-98a9-5db4ac219852" providerId="ADAL" clId="{4051302A-309E-42E5-8F78-F4F07011DCA7}" dt="2021-05-03T14:31:33.212" v="1272" actId="6549"/>
        <pc:sldMkLst>
          <pc:docMk/>
          <pc:sldMk cId="4064983277" sldId="621"/>
        </pc:sldMkLst>
        <pc:spChg chg="mod">
          <ac:chgData name="Ziping Lu" userId="f3bf810a-9d84-4873-98a9-5db4ac219852" providerId="ADAL" clId="{4051302A-309E-42E5-8F78-F4F07011DCA7}" dt="2021-05-03T13:43:59.213" v="648" actId="6549"/>
          <ac:spMkLst>
            <pc:docMk/>
            <pc:sldMk cId="4064983277" sldId="621"/>
            <ac:spMk id="2" creationId="{A14B3A78-51E6-4EB6-B527-5A482ED7AD39}"/>
          </ac:spMkLst>
        </pc:spChg>
        <pc:spChg chg="add mod">
          <ac:chgData name="Ziping Lu" userId="f3bf810a-9d84-4873-98a9-5db4ac219852" providerId="ADAL" clId="{4051302A-309E-42E5-8F78-F4F07011DCA7}" dt="2021-05-03T13:47:10.681" v="763" actId="14100"/>
          <ac:spMkLst>
            <pc:docMk/>
            <pc:sldMk cId="4064983277" sldId="621"/>
            <ac:spMk id="10" creationId="{4A8D3EFA-A6D8-4370-AC0E-8ABFA4F4CC6B}"/>
          </ac:spMkLst>
        </pc:spChg>
        <pc:spChg chg="add mod">
          <ac:chgData name="Ziping Lu" userId="f3bf810a-9d84-4873-98a9-5db4ac219852" providerId="ADAL" clId="{4051302A-309E-42E5-8F78-F4F07011DCA7}" dt="2021-05-03T14:31:33.212" v="1272" actId="6549"/>
          <ac:spMkLst>
            <pc:docMk/>
            <pc:sldMk cId="4064983277" sldId="621"/>
            <ac:spMk id="11" creationId="{3354FFCE-E15E-472D-8CC9-1DA3F2C6AED1}"/>
          </ac:spMkLst>
        </pc:spChg>
        <pc:spChg chg="add mod">
          <ac:chgData name="Ziping Lu" userId="f3bf810a-9d84-4873-98a9-5db4ac219852" providerId="ADAL" clId="{4051302A-309E-42E5-8F78-F4F07011DCA7}" dt="2021-05-03T13:46:28.198" v="759" actId="571"/>
          <ac:spMkLst>
            <pc:docMk/>
            <pc:sldMk cId="4064983277" sldId="621"/>
            <ac:spMk id="15" creationId="{9790C26D-4A8A-49D7-9B82-56CA3B554A5B}"/>
          </ac:spMkLst>
        </pc:spChg>
        <pc:spChg chg="mod">
          <ac:chgData name="Ziping Lu" userId="f3bf810a-9d84-4873-98a9-5db4ac219852" providerId="ADAL" clId="{4051302A-309E-42E5-8F78-F4F07011DCA7}" dt="2021-05-03T13:44:03.430" v="649" actId="478"/>
          <ac:spMkLst>
            <pc:docMk/>
            <pc:sldMk cId="4064983277" sldId="621"/>
            <ac:spMk id="17" creationId="{1C921A21-F2CF-4CA6-97A4-037703193C8F}"/>
          </ac:spMkLst>
        </pc:spChg>
        <pc:spChg chg="mod">
          <ac:chgData name="Ziping Lu" userId="f3bf810a-9d84-4873-98a9-5db4ac219852" providerId="ADAL" clId="{4051302A-309E-42E5-8F78-F4F07011DCA7}" dt="2021-05-03T13:44:03.430" v="649" actId="478"/>
          <ac:spMkLst>
            <pc:docMk/>
            <pc:sldMk cId="4064983277" sldId="621"/>
            <ac:spMk id="18" creationId="{0415451E-B48F-4271-BF83-1EC76F6E5163}"/>
          </ac:spMkLst>
        </pc:spChg>
        <pc:spChg chg="mod">
          <ac:chgData name="Ziping Lu" userId="f3bf810a-9d84-4873-98a9-5db4ac219852" providerId="ADAL" clId="{4051302A-309E-42E5-8F78-F4F07011DCA7}" dt="2021-05-03T13:44:03.430" v="649" actId="478"/>
          <ac:spMkLst>
            <pc:docMk/>
            <pc:sldMk cId="4064983277" sldId="621"/>
            <ac:spMk id="19" creationId="{7DDD4AEB-079B-4562-B701-45686D103209}"/>
          </ac:spMkLst>
        </pc:spChg>
        <pc:grpChg chg="del mod">
          <ac:chgData name="Ziping Lu" userId="f3bf810a-9d84-4873-98a9-5db4ac219852" providerId="ADAL" clId="{4051302A-309E-42E5-8F78-F4F07011DCA7}" dt="2021-05-03T13:44:05.397" v="650" actId="478"/>
          <ac:grpSpMkLst>
            <pc:docMk/>
            <pc:sldMk cId="4064983277" sldId="621"/>
            <ac:grpSpMk id="3" creationId="{616FE6BD-7C15-43B1-B6DF-F1B611C294E9}"/>
          </ac:grpSpMkLst>
        </pc:grpChg>
        <pc:grpChg chg="add mod">
          <ac:chgData name="Ziping Lu" userId="f3bf810a-9d84-4873-98a9-5db4ac219852" providerId="ADAL" clId="{4051302A-309E-42E5-8F78-F4F07011DCA7}" dt="2021-05-03T13:47:10.681" v="763" actId="14100"/>
          <ac:grpSpMkLst>
            <pc:docMk/>
            <pc:sldMk cId="4064983277" sldId="621"/>
            <ac:grpSpMk id="4" creationId="{775197D2-BE5C-47E5-A41D-FA7DC5548158}"/>
          </ac:grpSpMkLst>
        </pc:grpChg>
        <pc:picChg chg="add mod">
          <ac:chgData name="Ziping Lu" userId="f3bf810a-9d84-4873-98a9-5db4ac219852" providerId="ADAL" clId="{4051302A-309E-42E5-8F78-F4F07011DCA7}" dt="2021-05-03T13:47:10.681" v="763" actId="14100"/>
          <ac:picMkLst>
            <pc:docMk/>
            <pc:sldMk cId="4064983277" sldId="621"/>
            <ac:picMk id="12" creationId="{AE1AD797-C4A5-4FED-8045-C0A1CB4B4B2E}"/>
          </ac:picMkLst>
        </pc:picChg>
        <pc:picChg chg="add mod">
          <ac:chgData name="Ziping Lu" userId="f3bf810a-9d84-4873-98a9-5db4ac219852" providerId="ADAL" clId="{4051302A-309E-42E5-8F78-F4F07011DCA7}" dt="2021-05-03T13:47:10.681" v="763" actId="14100"/>
          <ac:picMkLst>
            <pc:docMk/>
            <pc:sldMk cId="4064983277" sldId="621"/>
            <ac:picMk id="13" creationId="{DC5BF897-A2D8-4DE3-B35D-F72FD102BE32}"/>
          </ac:picMkLst>
        </pc:picChg>
        <pc:picChg chg="add mod">
          <ac:chgData name="Ziping Lu" userId="f3bf810a-9d84-4873-98a9-5db4ac219852" providerId="ADAL" clId="{4051302A-309E-42E5-8F78-F4F07011DCA7}" dt="2021-05-03T13:46:28.198" v="759" actId="571"/>
          <ac:picMkLst>
            <pc:docMk/>
            <pc:sldMk cId="4064983277" sldId="621"/>
            <ac:picMk id="16" creationId="{205A9567-5744-4520-B6C8-88594563779B}"/>
          </ac:picMkLst>
        </pc:picChg>
        <pc:picChg chg="mod">
          <ac:chgData name="Ziping Lu" userId="f3bf810a-9d84-4873-98a9-5db4ac219852" providerId="ADAL" clId="{4051302A-309E-42E5-8F78-F4F07011DCA7}" dt="2021-05-03T13:44:03.430" v="649" actId="478"/>
          <ac:picMkLst>
            <pc:docMk/>
            <pc:sldMk cId="4064983277" sldId="621"/>
            <ac:picMk id="20" creationId="{A4B3B13F-9041-44EA-BEA3-AEE57CA23C30}"/>
          </ac:picMkLst>
        </pc:picChg>
        <pc:picChg chg="mod">
          <ac:chgData name="Ziping Lu" userId="f3bf810a-9d84-4873-98a9-5db4ac219852" providerId="ADAL" clId="{4051302A-309E-42E5-8F78-F4F07011DCA7}" dt="2021-05-03T13:44:03.430" v="649" actId="478"/>
          <ac:picMkLst>
            <pc:docMk/>
            <pc:sldMk cId="4064983277" sldId="621"/>
            <ac:picMk id="21" creationId="{FCDAC27F-1429-45BD-9BB7-8CF427A4CEC8}"/>
          </ac:picMkLst>
        </pc:picChg>
        <pc:picChg chg="del">
          <ac:chgData name="Ziping Lu" userId="f3bf810a-9d84-4873-98a9-5db4ac219852" providerId="ADAL" clId="{4051302A-309E-42E5-8F78-F4F07011DCA7}" dt="2021-05-03T13:44:03.430" v="649" actId="478"/>
          <ac:picMkLst>
            <pc:docMk/>
            <pc:sldMk cId="4064983277" sldId="621"/>
            <ac:picMk id="22" creationId="{F9586689-71F2-4BF8-8E67-F98FC6E91656}"/>
          </ac:picMkLst>
        </pc:picChg>
        <pc:picChg chg="add mod">
          <ac:chgData name="Ziping Lu" userId="f3bf810a-9d84-4873-98a9-5db4ac219852" providerId="ADAL" clId="{4051302A-309E-42E5-8F78-F4F07011DCA7}" dt="2021-05-03T13:46:24.697" v="757" actId="571"/>
          <ac:picMkLst>
            <pc:docMk/>
            <pc:sldMk cId="4064983277" sldId="621"/>
            <ac:picMk id="23" creationId="{75AF73E9-2BB6-4A92-A12C-62DFE6805260}"/>
          </ac:picMkLst>
        </pc:picChg>
        <pc:picChg chg="add mod">
          <ac:chgData name="Ziping Lu" userId="f3bf810a-9d84-4873-98a9-5db4ac219852" providerId="ADAL" clId="{4051302A-309E-42E5-8F78-F4F07011DCA7}" dt="2021-05-03T13:46:24.697" v="757" actId="571"/>
          <ac:picMkLst>
            <pc:docMk/>
            <pc:sldMk cId="4064983277" sldId="621"/>
            <ac:picMk id="24" creationId="{49B4D0A9-1FBE-49A1-BE37-CEEE05D8A266}"/>
          </ac:picMkLst>
        </pc:picChg>
      </pc:sldChg>
      <pc:sldChg chg="addSp delSp modSp add mod modNotesTx">
        <pc:chgData name="Ziping Lu" userId="f3bf810a-9d84-4873-98a9-5db4ac219852" providerId="ADAL" clId="{4051302A-309E-42E5-8F78-F4F07011DCA7}" dt="2021-05-03T13:50:36.483" v="840" actId="14100"/>
        <pc:sldMkLst>
          <pc:docMk/>
          <pc:sldMk cId="4008165582" sldId="622"/>
        </pc:sldMkLst>
        <pc:spChg chg="mod">
          <ac:chgData name="Ziping Lu" userId="f3bf810a-9d84-4873-98a9-5db4ac219852" providerId="ADAL" clId="{4051302A-309E-42E5-8F78-F4F07011DCA7}" dt="2021-05-03T13:48:45.421" v="813" actId="6549"/>
          <ac:spMkLst>
            <pc:docMk/>
            <pc:sldMk cId="4008165582" sldId="622"/>
            <ac:spMk id="2" creationId="{A14B3A78-51E6-4EB6-B527-5A482ED7AD39}"/>
          </ac:spMkLst>
        </pc:spChg>
        <pc:spChg chg="add mod">
          <ac:chgData name="Ziping Lu" userId="f3bf810a-9d84-4873-98a9-5db4ac219852" providerId="ADAL" clId="{4051302A-309E-42E5-8F78-F4F07011DCA7}" dt="2021-05-03T13:49:46.961" v="825" actId="14100"/>
          <ac:spMkLst>
            <pc:docMk/>
            <pc:sldMk cId="4008165582" sldId="622"/>
            <ac:spMk id="9" creationId="{0BF230BE-9D8F-4C51-86CB-4AC493CA0A84}"/>
          </ac:spMkLst>
        </pc:spChg>
        <pc:spChg chg="add mod">
          <ac:chgData name="Ziping Lu" userId="f3bf810a-9d84-4873-98a9-5db4ac219852" providerId="ADAL" clId="{4051302A-309E-42E5-8F78-F4F07011DCA7}" dt="2021-05-03T13:49:46.961" v="825" actId="14100"/>
          <ac:spMkLst>
            <pc:docMk/>
            <pc:sldMk cId="4008165582" sldId="622"/>
            <ac:spMk id="14" creationId="{56245EFC-03FE-4736-BD17-6A75F9FC08B8}"/>
          </ac:spMkLst>
        </pc:spChg>
        <pc:spChg chg="add mod">
          <ac:chgData name="Ziping Lu" userId="f3bf810a-9d84-4873-98a9-5db4ac219852" providerId="ADAL" clId="{4051302A-309E-42E5-8F78-F4F07011DCA7}" dt="2021-05-03T13:50:36.483" v="840" actId="14100"/>
          <ac:spMkLst>
            <pc:docMk/>
            <pc:sldMk cId="4008165582" sldId="622"/>
            <ac:spMk id="15" creationId="{78E23D54-DDA6-4E4F-BAE5-6B0A11C7787D}"/>
          </ac:spMkLst>
        </pc:spChg>
        <pc:spChg chg="add mod">
          <ac:chgData name="Ziping Lu" userId="f3bf810a-9d84-4873-98a9-5db4ac219852" providerId="ADAL" clId="{4051302A-309E-42E5-8F78-F4F07011DCA7}" dt="2021-05-03T13:49:46.961" v="825" actId="14100"/>
          <ac:spMkLst>
            <pc:docMk/>
            <pc:sldMk cId="4008165582" sldId="622"/>
            <ac:spMk id="16" creationId="{B090357A-B065-4084-AD0E-28AD92E47220}"/>
          </ac:spMkLst>
        </pc:spChg>
        <pc:spChg chg="add mod">
          <ac:chgData name="Ziping Lu" userId="f3bf810a-9d84-4873-98a9-5db4ac219852" providerId="ADAL" clId="{4051302A-309E-42E5-8F78-F4F07011DCA7}" dt="2021-05-03T13:49:46.961" v="825" actId="14100"/>
          <ac:spMkLst>
            <pc:docMk/>
            <pc:sldMk cId="4008165582" sldId="622"/>
            <ac:spMk id="17" creationId="{7C9718DD-E38F-4A1C-8FCC-C96255D9E2E3}"/>
          </ac:spMkLst>
        </pc:spChg>
        <pc:spChg chg="add mod">
          <ac:chgData name="Ziping Lu" userId="f3bf810a-9d84-4873-98a9-5db4ac219852" providerId="ADAL" clId="{4051302A-309E-42E5-8F78-F4F07011DCA7}" dt="2021-05-03T13:49:46.961" v="825" actId="14100"/>
          <ac:spMkLst>
            <pc:docMk/>
            <pc:sldMk cId="4008165582" sldId="622"/>
            <ac:spMk id="18" creationId="{BB2B693F-D836-4648-A0DF-56D46C37F899}"/>
          </ac:spMkLst>
        </pc:spChg>
        <pc:grpChg chg="add mod">
          <ac:chgData name="Ziping Lu" userId="f3bf810a-9d84-4873-98a9-5db4ac219852" providerId="ADAL" clId="{4051302A-309E-42E5-8F78-F4F07011DCA7}" dt="2021-05-03T13:50:08.998" v="835" actId="2711"/>
          <ac:grpSpMkLst>
            <pc:docMk/>
            <pc:sldMk cId="4008165582" sldId="622"/>
            <ac:grpSpMk id="3" creationId="{954D8222-B195-46BF-9B2E-332053582178}"/>
          </ac:grpSpMkLst>
        </pc:grpChg>
        <pc:grpChg chg="del">
          <ac:chgData name="Ziping Lu" userId="f3bf810a-9d84-4873-98a9-5db4ac219852" providerId="ADAL" clId="{4051302A-309E-42E5-8F78-F4F07011DCA7}" dt="2021-05-03T13:48:50.064" v="814" actId="478"/>
          <ac:grpSpMkLst>
            <pc:docMk/>
            <pc:sldMk cId="4008165582" sldId="622"/>
            <ac:grpSpMk id="4" creationId="{775197D2-BE5C-47E5-A41D-FA7DC5548158}"/>
          </ac:grpSpMkLst>
        </pc:grpChg>
        <pc:picChg chg="add mod">
          <ac:chgData name="Ziping Lu" userId="f3bf810a-9d84-4873-98a9-5db4ac219852" providerId="ADAL" clId="{4051302A-309E-42E5-8F78-F4F07011DCA7}" dt="2021-05-03T13:49:46.961" v="825" actId="14100"/>
          <ac:picMkLst>
            <pc:docMk/>
            <pc:sldMk cId="4008165582" sldId="622"/>
            <ac:picMk id="8" creationId="{445C95C3-DB22-4D0B-AE12-39EBFC7E7B83}"/>
          </ac:picMkLst>
        </pc:picChg>
      </pc:sldChg>
      <pc:sldChg chg="addSp modSp add mod">
        <pc:chgData name="Ziping Lu" userId="f3bf810a-9d84-4873-98a9-5db4ac219852" providerId="ADAL" clId="{4051302A-309E-42E5-8F78-F4F07011DCA7}" dt="2021-05-04T09:18:54.280" v="3210" actId="14100"/>
        <pc:sldMkLst>
          <pc:docMk/>
          <pc:sldMk cId="2926713188" sldId="623"/>
        </pc:sldMkLst>
        <pc:spChg chg="mod">
          <ac:chgData name="Ziping Lu" userId="f3bf810a-9d84-4873-98a9-5db4ac219852" providerId="ADAL" clId="{4051302A-309E-42E5-8F78-F4F07011DCA7}" dt="2021-05-03T13:51:56.281" v="882" actId="20577"/>
          <ac:spMkLst>
            <pc:docMk/>
            <pc:sldMk cId="2926713188" sldId="623"/>
            <ac:spMk id="2" creationId="{A14B3A78-51E6-4EB6-B527-5A482ED7AD39}"/>
          </ac:spMkLst>
        </pc:spChg>
        <pc:spChg chg="mod">
          <ac:chgData name="Ziping Lu" userId="f3bf810a-9d84-4873-98a9-5db4ac219852" providerId="ADAL" clId="{4051302A-309E-42E5-8F78-F4F07011DCA7}" dt="2021-05-04T09:18:54.280" v="3210" actId="14100"/>
          <ac:spMkLst>
            <pc:docMk/>
            <pc:sldMk cId="2926713188" sldId="623"/>
            <ac:spMk id="3" creationId="{A146A9E6-D444-4371-BF5F-1AD37B9C6BAD}"/>
          </ac:spMkLst>
        </pc:spChg>
        <pc:graphicFrameChg chg="add mod">
          <ac:chgData name="Ziping Lu" userId="f3bf810a-9d84-4873-98a9-5db4ac219852" providerId="ADAL" clId="{4051302A-309E-42E5-8F78-F4F07011DCA7}" dt="2021-05-03T13:52:40.515" v="887" actId="1076"/>
          <ac:graphicFrameMkLst>
            <pc:docMk/>
            <pc:sldMk cId="2926713188" sldId="623"/>
            <ac:graphicFrameMk id="4" creationId="{AAE43FB1-7D2C-4442-8AC9-E853E390F733}"/>
          </ac:graphicFrameMkLst>
        </pc:graphicFrameChg>
      </pc:sldChg>
      <pc:sldChg chg="addSp delSp modSp add mod">
        <pc:chgData name="Ziping Lu" userId="f3bf810a-9d84-4873-98a9-5db4ac219852" providerId="ADAL" clId="{4051302A-309E-42E5-8F78-F4F07011DCA7}" dt="2021-05-03T14:08:12.615" v="1005" actId="113"/>
        <pc:sldMkLst>
          <pc:docMk/>
          <pc:sldMk cId="3448399359" sldId="624"/>
        </pc:sldMkLst>
        <pc:spChg chg="del">
          <ac:chgData name="Ziping Lu" userId="f3bf810a-9d84-4873-98a9-5db4ac219852" providerId="ADAL" clId="{4051302A-309E-42E5-8F78-F4F07011DCA7}" dt="2021-05-03T13:58:29.848" v="924" actId="478"/>
          <ac:spMkLst>
            <pc:docMk/>
            <pc:sldMk cId="3448399359" sldId="624"/>
            <ac:spMk id="3" creationId="{A146A9E6-D444-4371-BF5F-1AD37B9C6BAD}"/>
          </ac:spMkLst>
        </pc:spChg>
        <pc:spChg chg="add del mod">
          <ac:chgData name="Ziping Lu" userId="f3bf810a-9d84-4873-98a9-5db4ac219852" providerId="ADAL" clId="{4051302A-309E-42E5-8F78-F4F07011DCA7}" dt="2021-05-03T13:58:31.848" v="925" actId="478"/>
          <ac:spMkLst>
            <pc:docMk/>
            <pc:sldMk cId="3448399359" sldId="624"/>
            <ac:spMk id="6" creationId="{EBC9A3D6-5C1C-49EA-9029-70CE654A2C69}"/>
          </ac:spMkLst>
        </pc:spChg>
        <pc:spChg chg="add del mod">
          <ac:chgData name="Ziping Lu" userId="f3bf810a-9d84-4873-98a9-5db4ac219852" providerId="ADAL" clId="{4051302A-309E-42E5-8F78-F4F07011DCA7}" dt="2021-05-03T13:58:47.564" v="928"/>
          <ac:spMkLst>
            <pc:docMk/>
            <pc:sldMk cId="3448399359" sldId="624"/>
            <ac:spMk id="8" creationId="{0F20AB52-801D-46B8-AE31-256CC1C964B7}"/>
          </ac:spMkLst>
        </pc:spChg>
        <pc:spChg chg="add del mod">
          <ac:chgData name="Ziping Lu" userId="f3bf810a-9d84-4873-98a9-5db4ac219852" providerId="ADAL" clId="{4051302A-309E-42E5-8F78-F4F07011DCA7}" dt="2021-05-03T13:58:47.564" v="928"/>
          <ac:spMkLst>
            <pc:docMk/>
            <pc:sldMk cId="3448399359" sldId="624"/>
            <ac:spMk id="10" creationId="{6B8A6BDD-E2E6-417E-88E5-6FB4F3124C0B}"/>
          </ac:spMkLst>
        </pc:spChg>
        <pc:spChg chg="add del mod">
          <ac:chgData name="Ziping Lu" userId="f3bf810a-9d84-4873-98a9-5db4ac219852" providerId="ADAL" clId="{4051302A-309E-42E5-8F78-F4F07011DCA7}" dt="2021-05-03T13:59:13.348" v="934"/>
          <ac:spMkLst>
            <pc:docMk/>
            <pc:sldMk cId="3448399359" sldId="624"/>
            <ac:spMk id="13" creationId="{A874D2F3-85F7-4110-BD3F-B34DF2FCBFFB}"/>
          </ac:spMkLst>
        </pc:spChg>
        <pc:spChg chg="add del mod">
          <ac:chgData name="Ziping Lu" userId="f3bf810a-9d84-4873-98a9-5db4ac219852" providerId="ADAL" clId="{4051302A-309E-42E5-8F78-F4F07011DCA7}" dt="2021-05-03T13:59:13.348" v="934"/>
          <ac:spMkLst>
            <pc:docMk/>
            <pc:sldMk cId="3448399359" sldId="624"/>
            <ac:spMk id="15" creationId="{B6B8DB27-F443-4FFD-9764-CEC817507ED5}"/>
          </ac:spMkLst>
        </pc:spChg>
        <pc:spChg chg="add del mod">
          <ac:chgData name="Ziping Lu" userId="f3bf810a-9d84-4873-98a9-5db4ac219852" providerId="ADAL" clId="{4051302A-309E-42E5-8F78-F4F07011DCA7}" dt="2021-05-03T13:59:52.882" v="936"/>
          <ac:spMkLst>
            <pc:docMk/>
            <pc:sldMk cId="3448399359" sldId="624"/>
            <ac:spMk id="19" creationId="{A57423CA-0F41-44E5-8B1E-8555A3D4BEDA}"/>
          </ac:spMkLst>
        </pc:spChg>
        <pc:spChg chg="add del mod">
          <ac:chgData name="Ziping Lu" userId="f3bf810a-9d84-4873-98a9-5db4ac219852" providerId="ADAL" clId="{4051302A-309E-42E5-8F78-F4F07011DCA7}" dt="2021-05-03T13:59:52.882" v="936"/>
          <ac:spMkLst>
            <pc:docMk/>
            <pc:sldMk cId="3448399359" sldId="624"/>
            <ac:spMk id="21" creationId="{388DE7C4-0854-49EB-A8B0-5E3A4F43A866}"/>
          </ac:spMkLst>
        </pc:spChg>
        <pc:spChg chg="add mod">
          <ac:chgData name="Ziping Lu" userId="f3bf810a-9d84-4873-98a9-5db4ac219852" providerId="ADAL" clId="{4051302A-309E-42E5-8F78-F4F07011DCA7}" dt="2021-05-03T14:02:00.699" v="972" actId="20577"/>
          <ac:spMkLst>
            <pc:docMk/>
            <pc:sldMk cId="3448399359" sldId="624"/>
            <ac:spMk id="24" creationId="{67B8BA94-240E-4627-9173-8442A25608BD}"/>
          </ac:spMkLst>
        </pc:spChg>
        <pc:spChg chg="add mod">
          <ac:chgData name="Ziping Lu" userId="f3bf810a-9d84-4873-98a9-5db4ac219852" providerId="ADAL" clId="{4051302A-309E-42E5-8F78-F4F07011DCA7}" dt="2021-05-03T14:02:09.265" v="981" actId="6549"/>
          <ac:spMkLst>
            <pc:docMk/>
            <pc:sldMk cId="3448399359" sldId="624"/>
            <ac:spMk id="26" creationId="{06014774-A842-4EA0-85F4-A43D71036632}"/>
          </ac:spMkLst>
        </pc:spChg>
        <pc:grpChg chg="add mod">
          <ac:chgData name="Ziping Lu" userId="f3bf810a-9d84-4873-98a9-5db4ac219852" providerId="ADAL" clId="{4051302A-309E-42E5-8F78-F4F07011DCA7}" dt="2021-05-03T13:59:11.282" v="933" actId="164"/>
          <ac:grpSpMkLst>
            <pc:docMk/>
            <pc:sldMk cId="3448399359" sldId="624"/>
            <ac:grpSpMk id="17" creationId="{4466ABEA-C6FD-42D0-8F7F-66EC605C1EEF}"/>
          </ac:grpSpMkLst>
        </pc:grpChg>
        <pc:grpChg chg="add mod">
          <ac:chgData name="Ziping Lu" userId="f3bf810a-9d84-4873-98a9-5db4ac219852" providerId="ADAL" clId="{4051302A-309E-42E5-8F78-F4F07011DCA7}" dt="2021-05-03T14:03:28.982" v="990" actId="14100"/>
          <ac:grpSpMkLst>
            <pc:docMk/>
            <pc:sldMk cId="3448399359" sldId="624"/>
            <ac:grpSpMk id="28" creationId="{B92C6276-9EF1-427B-A7B7-E8DA8AFDCBAD}"/>
          </ac:grpSpMkLst>
        </pc:grpChg>
        <pc:graphicFrameChg chg="del">
          <ac:chgData name="Ziping Lu" userId="f3bf810a-9d84-4873-98a9-5db4ac219852" providerId="ADAL" clId="{4051302A-309E-42E5-8F78-F4F07011DCA7}" dt="2021-05-03T13:58:32.615" v="926" actId="478"/>
          <ac:graphicFrameMkLst>
            <pc:docMk/>
            <pc:sldMk cId="3448399359" sldId="624"/>
            <ac:graphicFrameMk id="4" creationId="{AAE43FB1-7D2C-4442-8AC9-E853E390F733}"/>
          </ac:graphicFrameMkLst>
        </pc:graphicFrameChg>
        <pc:graphicFrameChg chg="add del mod">
          <ac:chgData name="Ziping Lu" userId="f3bf810a-9d84-4873-98a9-5db4ac219852" providerId="ADAL" clId="{4051302A-309E-42E5-8F78-F4F07011DCA7}" dt="2021-05-03T13:58:47.564" v="928"/>
          <ac:graphicFrameMkLst>
            <pc:docMk/>
            <pc:sldMk cId="3448399359" sldId="624"/>
            <ac:graphicFrameMk id="7" creationId="{349BF5F5-924B-438E-89B0-0BD9A7429A4E}"/>
          </ac:graphicFrameMkLst>
        </pc:graphicFrameChg>
        <pc:graphicFrameChg chg="add del mod">
          <ac:chgData name="Ziping Lu" userId="f3bf810a-9d84-4873-98a9-5db4ac219852" providerId="ADAL" clId="{4051302A-309E-42E5-8F78-F4F07011DCA7}" dt="2021-05-03T13:58:47.564" v="928"/>
          <ac:graphicFrameMkLst>
            <pc:docMk/>
            <pc:sldMk cId="3448399359" sldId="624"/>
            <ac:graphicFrameMk id="9" creationId="{CF39380A-3182-499D-AE60-11567C5E9E42}"/>
          </ac:graphicFrameMkLst>
        </pc:graphicFrameChg>
        <pc:graphicFrameChg chg="add del mod">
          <ac:chgData name="Ziping Lu" userId="f3bf810a-9d84-4873-98a9-5db4ac219852" providerId="ADAL" clId="{4051302A-309E-42E5-8F78-F4F07011DCA7}" dt="2021-05-03T13:59:13.348" v="934"/>
          <ac:graphicFrameMkLst>
            <pc:docMk/>
            <pc:sldMk cId="3448399359" sldId="624"/>
            <ac:graphicFrameMk id="12" creationId="{4998263D-303E-4F24-885A-78AE809AF999}"/>
          </ac:graphicFrameMkLst>
        </pc:graphicFrameChg>
        <pc:graphicFrameChg chg="add del mod">
          <ac:chgData name="Ziping Lu" userId="f3bf810a-9d84-4873-98a9-5db4ac219852" providerId="ADAL" clId="{4051302A-309E-42E5-8F78-F4F07011DCA7}" dt="2021-05-03T13:59:13.348" v="934"/>
          <ac:graphicFrameMkLst>
            <pc:docMk/>
            <pc:sldMk cId="3448399359" sldId="624"/>
            <ac:graphicFrameMk id="14" creationId="{01D2F1D1-4AFC-4165-A8CC-518A30C89CED}"/>
          </ac:graphicFrameMkLst>
        </pc:graphicFrameChg>
        <pc:graphicFrameChg chg="add del mod">
          <ac:chgData name="Ziping Lu" userId="f3bf810a-9d84-4873-98a9-5db4ac219852" providerId="ADAL" clId="{4051302A-309E-42E5-8F78-F4F07011DCA7}" dt="2021-05-03T13:59:52.882" v="936"/>
          <ac:graphicFrameMkLst>
            <pc:docMk/>
            <pc:sldMk cId="3448399359" sldId="624"/>
            <ac:graphicFrameMk id="18" creationId="{0CD4263D-3D2C-46C0-BF75-437691A2537A}"/>
          </ac:graphicFrameMkLst>
        </pc:graphicFrameChg>
        <pc:graphicFrameChg chg="add del mod">
          <ac:chgData name="Ziping Lu" userId="f3bf810a-9d84-4873-98a9-5db4ac219852" providerId="ADAL" clId="{4051302A-309E-42E5-8F78-F4F07011DCA7}" dt="2021-05-03T13:59:52.882" v="936"/>
          <ac:graphicFrameMkLst>
            <pc:docMk/>
            <pc:sldMk cId="3448399359" sldId="624"/>
            <ac:graphicFrameMk id="20" creationId="{A3A023FA-15E1-4ACA-B542-C589DEF3B2D0}"/>
          </ac:graphicFrameMkLst>
        </pc:graphicFrameChg>
        <pc:graphicFrameChg chg="add mod modGraphic">
          <ac:chgData name="Ziping Lu" userId="f3bf810a-9d84-4873-98a9-5db4ac219852" providerId="ADAL" clId="{4051302A-309E-42E5-8F78-F4F07011DCA7}" dt="2021-05-03T14:08:05.815" v="1004" actId="113"/>
          <ac:graphicFrameMkLst>
            <pc:docMk/>
            <pc:sldMk cId="3448399359" sldId="624"/>
            <ac:graphicFrameMk id="23" creationId="{8C64B165-DF11-4F7A-AC52-05C53E59D9DE}"/>
          </ac:graphicFrameMkLst>
        </pc:graphicFrameChg>
        <pc:graphicFrameChg chg="add mod modGraphic">
          <ac:chgData name="Ziping Lu" userId="f3bf810a-9d84-4873-98a9-5db4ac219852" providerId="ADAL" clId="{4051302A-309E-42E5-8F78-F4F07011DCA7}" dt="2021-05-03T14:08:12.615" v="1005" actId="113"/>
          <ac:graphicFrameMkLst>
            <pc:docMk/>
            <pc:sldMk cId="3448399359" sldId="624"/>
            <ac:graphicFrameMk id="25" creationId="{8C0680F9-F530-4F03-81AF-09EFF9E620A1}"/>
          </ac:graphicFrameMkLst>
        </pc:graphicFrameChg>
        <pc:picChg chg="add del mod">
          <ac:chgData name="Ziping Lu" userId="f3bf810a-9d84-4873-98a9-5db4ac219852" providerId="ADAL" clId="{4051302A-309E-42E5-8F78-F4F07011DCA7}" dt="2021-05-03T13:58:47.564" v="928"/>
          <ac:picMkLst>
            <pc:docMk/>
            <pc:sldMk cId="3448399359" sldId="624"/>
            <ac:picMk id="11" creationId="{98DF6B02-B357-47D6-91B7-8737E03CEAEB}"/>
          </ac:picMkLst>
        </pc:picChg>
        <pc:picChg chg="add del mod">
          <ac:chgData name="Ziping Lu" userId="f3bf810a-9d84-4873-98a9-5db4ac219852" providerId="ADAL" clId="{4051302A-309E-42E5-8F78-F4F07011DCA7}" dt="2021-05-03T13:59:13.348" v="934"/>
          <ac:picMkLst>
            <pc:docMk/>
            <pc:sldMk cId="3448399359" sldId="624"/>
            <ac:picMk id="16" creationId="{056C57CF-52E3-4436-AFC4-3DDA3481BBFB}"/>
          </ac:picMkLst>
        </pc:picChg>
        <pc:picChg chg="add del mod">
          <ac:chgData name="Ziping Lu" userId="f3bf810a-9d84-4873-98a9-5db4ac219852" providerId="ADAL" clId="{4051302A-309E-42E5-8F78-F4F07011DCA7}" dt="2021-05-03T13:59:52.882" v="936"/>
          <ac:picMkLst>
            <pc:docMk/>
            <pc:sldMk cId="3448399359" sldId="624"/>
            <ac:picMk id="22" creationId="{689A057C-C540-476D-AF82-E724EEA5E89C}"/>
          </ac:picMkLst>
        </pc:picChg>
        <pc:picChg chg="add mod">
          <ac:chgData name="Ziping Lu" userId="f3bf810a-9d84-4873-98a9-5db4ac219852" providerId="ADAL" clId="{4051302A-309E-42E5-8F78-F4F07011DCA7}" dt="2021-05-03T14:04:57.482" v="1003" actId="14100"/>
          <ac:picMkLst>
            <pc:docMk/>
            <pc:sldMk cId="3448399359" sldId="624"/>
            <ac:picMk id="27" creationId="{1824C952-0882-4032-BDCA-0AC271A6206B}"/>
          </ac:picMkLst>
        </pc:picChg>
      </pc:sldChg>
      <pc:sldChg chg="addSp delSp modSp add mod">
        <pc:chgData name="Ziping Lu" userId="f3bf810a-9d84-4873-98a9-5db4ac219852" providerId="ADAL" clId="{4051302A-309E-42E5-8F78-F4F07011DCA7}" dt="2021-05-03T14:15:14.997" v="1173" actId="1036"/>
        <pc:sldMkLst>
          <pc:docMk/>
          <pc:sldMk cId="2275857834" sldId="625"/>
        </pc:sldMkLst>
        <pc:spChg chg="mod">
          <ac:chgData name="Ziping Lu" userId="f3bf810a-9d84-4873-98a9-5db4ac219852" providerId="ADAL" clId="{4051302A-309E-42E5-8F78-F4F07011DCA7}" dt="2021-05-03T14:09:18.549" v="1071" actId="20577"/>
          <ac:spMkLst>
            <pc:docMk/>
            <pc:sldMk cId="2275857834" sldId="625"/>
            <ac:spMk id="2" creationId="{A14B3A78-51E6-4EB6-B527-5A482ED7AD39}"/>
          </ac:spMkLst>
        </pc:spChg>
        <pc:spChg chg="add mod">
          <ac:chgData name="Ziping Lu" userId="f3bf810a-9d84-4873-98a9-5db4ac219852" providerId="ADAL" clId="{4051302A-309E-42E5-8F78-F4F07011DCA7}" dt="2021-05-03T14:15:10.447" v="1164" actId="1035"/>
          <ac:spMkLst>
            <pc:docMk/>
            <pc:sldMk cId="2275857834" sldId="625"/>
            <ac:spMk id="9" creationId="{C8DD93D8-ADFF-4E3E-8401-AABB40B1003F}"/>
          </ac:spMkLst>
        </pc:spChg>
        <pc:spChg chg="add mod">
          <ac:chgData name="Ziping Lu" userId="f3bf810a-9d84-4873-98a9-5db4ac219852" providerId="ADAL" clId="{4051302A-309E-42E5-8F78-F4F07011DCA7}" dt="2021-05-03T14:15:10.447" v="1164" actId="1035"/>
          <ac:spMkLst>
            <pc:docMk/>
            <pc:sldMk cId="2275857834" sldId="625"/>
            <ac:spMk id="10" creationId="{731DCF3C-4082-4AC6-BA03-F5A786405801}"/>
          </ac:spMkLst>
        </pc:spChg>
        <pc:spChg chg="add mod">
          <ac:chgData name="Ziping Lu" userId="f3bf810a-9d84-4873-98a9-5db4ac219852" providerId="ADAL" clId="{4051302A-309E-42E5-8F78-F4F07011DCA7}" dt="2021-05-03T14:12:04.249" v="1129" actId="20577"/>
          <ac:spMkLst>
            <pc:docMk/>
            <pc:sldMk cId="2275857834" sldId="625"/>
            <ac:spMk id="13" creationId="{5317CCAE-4D44-4F24-943F-B21943CA35D3}"/>
          </ac:spMkLst>
        </pc:spChg>
        <pc:spChg chg="add mod">
          <ac:chgData name="Ziping Lu" userId="f3bf810a-9d84-4873-98a9-5db4ac219852" providerId="ADAL" clId="{4051302A-309E-42E5-8F78-F4F07011DCA7}" dt="2021-05-03T14:12:37.965" v="1134" actId="207"/>
          <ac:spMkLst>
            <pc:docMk/>
            <pc:sldMk cId="2275857834" sldId="625"/>
            <ac:spMk id="14" creationId="{64B8F7AD-4452-4316-9581-5589BC4919B2}"/>
          </ac:spMkLst>
        </pc:spChg>
        <pc:spChg chg="add mod">
          <ac:chgData name="Ziping Lu" userId="f3bf810a-9d84-4873-98a9-5db4ac219852" providerId="ADAL" clId="{4051302A-309E-42E5-8F78-F4F07011DCA7}" dt="2021-05-03T14:12:29.898" v="1132" actId="1076"/>
          <ac:spMkLst>
            <pc:docMk/>
            <pc:sldMk cId="2275857834" sldId="625"/>
            <ac:spMk id="15" creationId="{2FDD8E3F-0A24-42FB-A52F-F38F877ADC7D}"/>
          </ac:spMkLst>
        </pc:spChg>
        <pc:spChg chg="add mod">
          <ac:chgData name="Ziping Lu" userId="f3bf810a-9d84-4873-98a9-5db4ac219852" providerId="ADAL" clId="{4051302A-309E-42E5-8F78-F4F07011DCA7}" dt="2021-05-03T14:13:35.665" v="1144" actId="1036"/>
          <ac:spMkLst>
            <pc:docMk/>
            <pc:sldMk cId="2275857834" sldId="625"/>
            <ac:spMk id="16" creationId="{1612FE6D-C34D-4E2D-AB2B-B35B3773B576}"/>
          </ac:spMkLst>
        </pc:spChg>
        <pc:grpChg chg="add mod">
          <ac:chgData name="Ziping Lu" userId="f3bf810a-9d84-4873-98a9-5db4ac219852" providerId="ADAL" clId="{4051302A-309E-42E5-8F78-F4F07011DCA7}" dt="2021-05-03T14:15:14.997" v="1173" actId="1036"/>
          <ac:grpSpMkLst>
            <pc:docMk/>
            <pc:sldMk cId="2275857834" sldId="625"/>
            <ac:grpSpMk id="3" creationId="{F2AB2A57-ABE9-444A-9472-FE2D25695574}"/>
          </ac:grpSpMkLst>
        </pc:grpChg>
        <pc:grpChg chg="del">
          <ac:chgData name="Ziping Lu" userId="f3bf810a-9d84-4873-98a9-5db4ac219852" providerId="ADAL" clId="{4051302A-309E-42E5-8F78-F4F07011DCA7}" dt="2021-05-03T14:09:24.449" v="1072" actId="478"/>
          <ac:grpSpMkLst>
            <pc:docMk/>
            <pc:sldMk cId="2275857834" sldId="625"/>
            <ac:grpSpMk id="28" creationId="{B92C6276-9EF1-427B-A7B7-E8DA8AFDCBAD}"/>
          </ac:grpSpMkLst>
        </pc:grpChg>
        <pc:picChg chg="add mod">
          <ac:chgData name="Ziping Lu" userId="f3bf810a-9d84-4873-98a9-5db4ac219852" providerId="ADAL" clId="{4051302A-309E-42E5-8F78-F4F07011DCA7}" dt="2021-05-03T14:13:24.365" v="1140" actId="1076"/>
          <ac:picMkLst>
            <pc:docMk/>
            <pc:sldMk cId="2275857834" sldId="625"/>
            <ac:picMk id="11" creationId="{52DB2C37-79EC-42D1-8554-91126F64EEF0}"/>
          </ac:picMkLst>
        </pc:picChg>
        <pc:picChg chg="add mod">
          <ac:chgData name="Ziping Lu" userId="f3bf810a-9d84-4873-98a9-5db4ac219852" providerId="ADAL" clId="{4051302A-309E-42E5-8F78-F4F07011DCA7}" dt="2021-05-03T14:09:41.982" v="1074" actId="164"/>
          <ac:picMkLst>
            <pc:docMk/>
            <pc:sldMk cId="2275857834" sldId="625"/>
            <ac:picMk id="12" creationId="{FD4A3292-6087-4344-B17B-676E8311AA8A}"/>
          </ac:picMkLst>
        </pc:picChg>
      </pc:sldChg>
      <pc:sldChg chg="addSp delSp modSp add mod">
        <pc:chgData name="Ziping Lu" userId="f3bf810a-9d84-4873-98a9-5db4ac219852" providerId="ADAL" clId="{4051302A-309E-42E5-8F78-F4F07011DCA7}" dt="2021-05-04T09:19:16.990" v="3211" actId="14100"/>
        <pc:sldMkLst>
          <pc:docMk/>
          <pc:sldMk cId="2629864031" sldId="626"/>
        </pc:sldMkLst>
        <pc:spChg chg="mod">
          <ac:chgData name="Ziping Lu" userId="f3bf810a-9d84-4873-98a9-5db4ac219852" providerId="ADAL" clId="{4051302A-309E-42E5-8F78-F4F07011DCA7}" dt="2021-05-04T07:27:21.276" v="1352" actId="6549"/>
          <ac:spMkLst>
            <pc:docMk/>
            <pc:sldMk cId="2629864031" sldId="626"/>
            <ac:spMk id="2" creationId="{A14B3A78-51E6-4EB6-B527-5A482ED7AD39}"/>
          </ac:spMkLst>
        </pc:spChg>
        <pc:spChg chg="mod">
          <ac:chgData name="Ziping Lu" userId="f3bf810a-9d84-4873-98a9-5db4ac219852" providerId="ADAL" clId="{4051302A-309E-42E5-8F78-F4F07011DCA7}" dt="2021-05-04T09:19:16.990" v="3211" actId="14100"/>
          <ac:spMkLst>
            <pc:docMk/>
            <pc:sldMk cId="2629864031" sldId="626"/>
            <ac:spMk id="3" creationId="{A146A9E6-D444-4371-BF5F-1AD37B9C6BAD}"/>
          </ac:spMkLst>
        </pc:spChg>
        <pc:spChg chg="add del mod">
          <ac:chgData name="Ziping Lu" userId="f3bf810a-9d84-4873-98a9-5db4ac219852" providerId="ADAL" clId="{4051302A-309E-42E5-8F78-F4F07011DCA7}" dt="2021-05-04T07:34:25.257" v="1606"/>
          <ac:spMkLst>
            <pc:docMk/>
            <pc:sldMk cId="2629864031" sldId="626"/>
            <ac:spMk id="4" creationId="{F0E52319-776D-4E07-BB6B-17844BFE38D8}"/>
          </ac:spMkLst>
        </pc:spChg>
        <pc:graphicFrameChg chg="del">
          <ac:chgData name="Ziping Lu" userId="f3bf810a-9d84-4873-98a9-5db4ac219852" providerId="ADAL" clId="{4051302A-309E-42E5-8F78-F4F07011DCA7}" dt="2021-05-03T14:22:13.215" v="1242" actId="478"/>
          <ac:graphicFrameMkLst>
            <pc:docMk/>
            <pc:sldMk cId="2629864031" sldId="626"/>
            <ac:graphicFrameMk id="4" creationId="{AAE43FB1-7D2C-4442-8AC9-E853E390F733}"/>
          </ac:graphicFrameMkLst>
        </pc:graphicFrameChg>
        <pc:picChg chg="add mod">
          <ac:chgData name="Ziping Lu" userId="f3bf810a-9d84-4873-98a9-5db4ac219852" providerId="ADAL" clId="{4051302A-309E-42E5-8F78-F4F07011DCA7}" dt="2021-05-04T07:44:38.673" v="1866" actId="1076"/>
          <ac:picMkLst>
            <pc:docMk/>
            <pc:sldMk cId="2629864031" sldId="626"/>
            <ac:picMk id="5" creationId="{06D2A84D-F5CD-4003-B8E7-AF0A36277566}"/>
          </ac:picMkLst>
        </pc:picChg>
      </pc:sldChg>
      <pc:sldChg chg="addSp delSp modSp add mod">
        <pc:chgData name="Ziping Lu" userId="f3bf810a-9d84-4873-98a9-5db4ac219852" providerId="ADAL" clId="{4051302A-309E-42E5-8F78-F4F07011DCA7}" dt="2021-05-04T09:20:45.122" v="3238" actId="14100"/>
        <pc:sldMkLst>
          <pc:docMk/>
          <pc:sldMk cId="1198354751" sldId="627"/>
        </pc:sldMkLst>
        <pc:spChg chg="mod">
          <ac:chgData name="Ziping Lu" userId="f3bf810a-9d84-4873-98a9-5db4ac219852" providerId="ADAL" clId="{4051302A-309E-42E5-8F78-F4F07011DCA7}" dt="2021-05-04T07:35:11.091" v="1670" actId="6549"/>
          <ac:spMkLst>
            <pc:docMk/>
            <pc:sldMk cId="1198354751" sldId="627"/>
            <ac:spMk id="2" creationId="{A14B3A78-51E6-4EB6-B527-5A482ED7AD39}"/>
          </ac:spMkLst>
        </pc:spChg>
        <pc:spChg chg="mod">
          <ac:chgData name="Ziping Lu" userId="f3bf810a-9d84-4873-98a9-5db4ac219852" providerId="ADAL" clId="{4051302A-309E-42E5-8F78-F4F07011DCA7}" dt="2021-05-04T09:20:45.122" v="3238" actId="14100"/>
          <ac:spMkLst>
            <pc:docMk/>
            <pc:sldMk cId="1198354751" sldId="627"/>
            <ac:spMk id="3" creationId="{A146A9E6-D444-4371-BF5F-1AD37B9C6BAD}"/>
          </ac:spMkLst>
        </pc:spChg>
        <pc:spChg chg="add mod">
          <ac:chgData name="Ziping Lu" userId="f3bf810a-9d84-4873-98a9-5db4ac219852" providerId="ADAL" clId="{4051302A-309E-42E5-8F78-F4F07011DCA7}" dt="2021-05-04T07:44:07.130" v="1862" actId="1076"/>
          <ac:spMkLst>
            <pc:docMk/>
            <pc:sldMk cId="1198354751" sldId="627"/>
            <ac:spMk id="7" creationId="{5B06D0CD-E427-4FBD-8B5D-71643EFAA5AA}"/>
          </ac:spMkLst>
        </pc:spChg>
        <pc:grpChg chg="add mod">
          <ac:chgData name="Ziping Lu" userId="f3bf810a-9d84-4873-98a9-5db4ac219852" providerId="ADAL" clId="{4051302A-309E-42E5-8F78-F4F07011DCA7}" dt="2021-05-04T07:44:07.130" v="1862" actId="1076"/>
          <ac:grpSpMkLst>
            <pc:docMk/>
            <pc:sldMk cId="1198354751" sldId="627"/>
            <ac:grpSpMk id="4" creationId="{DE50CCBE-31B6-4348-9D71-E5BE0CBC5653}"/>
          </ac:grpSpMkLst>
        </pc:grpChg>
        <pc:graphicFrameChg chg="add mod">
          <ac:chgData name="Ziping Lu" userId="f3bf810a-9d84-4873-98a9-5db4ac219852" providerId="ADAL" clId="{4051302A-309E-42E5-8F78-F4F07011DCA7}" dt="2021-05-04T07:44:07.130" v="1862" actId="1076"/>
          <ac:graphicFrameMkLst>
            <pc:docMk/>
            <pc:sldMk cId="1198354751" sldId="627"/>
            <ac:graphicFrameMk id="6" creationId="{F179BB18-6A88-45DB-9728-2E485889A93B}"/>
          </ac:graphicFrameMkLst>
        </pc:graphicFrameChg>
        <pc:picChg chg="del mod">
          <ac:chgData name="Ziping Lu" userId="f3bf810a-9d84-4873-98a9-5db4ac219852" providerId="ADAL" clId="{4051302A-309E-42E5-8F78-F4F07011DCA7}" dt="2021-05-04T07:35:17.470" v="1671" actId="478"/>
          <ac:picMkLst>
            <pc:docMk/>
            <pc:sldMk cId="1198354751" sldId="627"/>
            <ac:picMk id="5" creationId="{06D2A84D-F5CD-4003-B8E7-AF0A36277566}"/>
          </ac:picMkLst>
        </pc:picChg>
      </pc:sldChg>
      <pc:sldChg chg="addSp delSp modSp add mod">
        <pc:chgData name="Ziping Lu" userId="f3bf810a-9d84-4873-98a9-5db4ac219852" providerId="ADAL" clId="{4051302A-309E-42E5-8F78-F4F07011DCA7}" dt="2021-05-04T09:22:24.549" v="3268" actId="14100"/>
        <pc:sldMkLst>
          <pc:docMk/>
          <pc:sldMk cId="232153994" sldId="628"/>
        </pc:sldMkLst>
        <pc:spChg chg="mod">
          <ac:chgData name="Ziping Lu" userId="f3bf810a-9d84-4873-98a9-5db4ac219852" providerId="ADAL" clId="{4051302A-309E-42E5-8F78-F4F07011DCA7}" dt="2021-05-04T09:22:24.549" v="3268" actId="14100"/>
          <ac:spMkLst>
            <pc:docMk/>
            <pc:sldMk cId="232153994" sldId="628"/>
            <ac:spMk id="3" creationId="{A146A9E6-D444-4371-BF5F-1AD37B9C6BAD}"/>
          </ac:spMkLst>
        </pc:spChg>
        <pc:spChg chg="add mod">
          <ac:chgData name="Ziping Lu" userId="f3bf810a-9d84-4873-98a9-5db4ac219852" providerId="ADAL" clId="{4051302A-309E-42E5-8F78-F4F07011DCA7}" dt="2021-05-04T07:46:15.606" v="1874" actId="1076"/>
          <ac:spMkLst>
            <pc:docMk/>
            <pc:sldMk cId="232153994" sldId="628"/>
            <ac:spMk id="9" creationId="{0D5C1855-9873-4C91-BDF5-6E9295A0CBB1}"/>
          </ac:spMkLst>
        </pc:spChg>
        <pc:grpChg chg="del">
          <ac:chgData name="Ziping Lu" userId="f3bf810a-9d84-4873-98a9-5db4ac219852" providerId="ADAL" clId="{4051302A-309E-42E5-8F78-F4F07011DCA7}" dt="2021-05-04T07:45:45.741" v="1868" actId="478"/>
          <ac:grpSpMkLst>
            <pc:docMk/>
            <pc:sldMk cId="232153994" sldId="628"/>
            <ac:grpSpMk id="4" creationId="{DE50CCBE-31B6-4348-9D71-E5BE0CBC5653}"/>
          </ac:grpSpMkLst>
        </pc:grpChg>
        <pc:grpChg chg="add mod">
          <ac:chgData name="Ziping Lu" userId="f3bf810a-9d84-4873-98a9-5db4ac219852" providerId="ADAL" clId="{4051302A-309E-42E5-8F78-F4F07011DCA7}" dt="2021-05-04T07:46:15.606" v="1874" actId="1076"/>
          <ac:grpSpMkLst>
            <pc:docMk/>
            <pc:sldMk cId="232153994" sldId="628"/>
            <ac:grpSpMk id="5" creationId="{B252539C-89C1-47FB-9124-2BD7206F4DD1}"/>
          </ac:grpSpMkLst>
        </pc:grpChg>
        <pc:picChg chg="add mod">
          <ac:chgData name="Ziping Lu" userId="f3bf810a-9d84-4873-98a9-5db4ac219852" providerId="ADAL" clId="{4051302A-309E-42E5-8F78-F4F07011DCA7}" dt="2021-05-04T07:46:15.606" v="1874" actId="1076"/>
          <ac:picMkLst>
            <pc:docMk/>
            <pc:sldMk cId="232153994" sldId="628"/>
            <ac:picMk id="8" creationId="{761B3B5D-5888-4ACB-88B8-20EEFEE3A14E}"/>
          </ac:picMkLst>
        </pc:picChg>
      </pc:sldChg>
      <pc:sldChg chg="addSp delSp modSp add mod">
        <pc:chgData name="Ziping Lu" userId="f3bf810a-9d84-4873-98a9-5db4ac219852" providerId="ADAL" clId="{4051302A-309E-42E5-8F78-F4F07011DCA7}" dt="2021-05-04T07:52:49.487" v="2024" actId="478"/>
        <pc:sldMkLst>
          <pc:docMk/>
          <pc:sldMk cId="682893254" sldId="629"/>
        </pc:sldMkLst>
        <pc:spChg chg="mod">
          <ac:chgData name="Ziping Lu" userId="f3bf810a-9d84-4873-98a9-5db4ac219852" providerId="ADAL" clId="{4051302A-309E-42E5-8F78-F4F07011DCA7}" dt="2021-05-04T07:51:16.230" v="2010" actId="20577"/>
          <ac:spMkLst>
            <pc:docMk/>
            <pc:sldMk cId="682893254" sldId="629"/>
            <ac:spMk id="2" creationId="{A14B3A78-51E6-4EB6-B527-5A482ED7AD39}"/>
          </ac:spMkLst>
        </pc:spChg>
        <pc:spChg chg="del">
          <ac:chgData name="Ziping Lu" userId="f3bf810a-9d84-4873-98a9-5db4ac219852" providerId="ADAL" clId="{4051302A-309E-42E5-8F78-F4F07011DCA7}" dt="2021-05-04T07:51:28.809" v="2013" actId="478"/>
          <ac:spMkLst>
            <pc:docMk/>
            <pc:sldMk cId="682893254" sldId="629"/>
            <ac:spMk id="3" creationId="{A146A9E6-D444-4371-BF5F-1AD37B9C6BAD}"/>
          </ac:spMkLst>
        </pc:spChg>
        <pc:spChg chg="add del mod">
          <ac:chgData name="Ziping Lu" userId="f3bf810a-9d84-4873-98a9-5db4ac219852" providerId="ADAL" clId="{4051302A-309E-42E5-8F78-F4F07011DCA7}" dt="2021-05-04T07:52:49.487" v="2024" actId="478"/>
          <ac:spMkLst>
            <pc:docMk/>
            <pc:sldMk cId="682893254" sldId="629"/>
            <ac:spMk id="6" creationId="{38227CB7-A8B5-41D7-B5B0-FA6CC06F5005}"/>
          </ac:spMkLst>
        </pc:spChg>
        <pc:spChg chg="del mod">
          <ac:chgData name="Ziping Lu" userId="f3bf810a-9d84-4873-98a9-5db4ac219852" providerId="ADAL" clId="{4051302A-309E-42E5-8F78-F4F07011DCA7}" dt="2021-05-04T07:51:27.074" v="2012" actId="478"/>
          <ac:spMkLst>
            <pc:docMk/>
            <pc:sldMk cId="682893254" sldId="629"/>
            <ac:spMk id="9" creationId="{0D5C1855-9873-4C91-BDF5-6E9295A0CBB1}"/>
          </ac:spMkLst>
        </pc:spChg>
        <pc:grpChg chg="del mod">
          <ac:chgData name="Ziping Lu" userId="f3bf810a-9d84-4873-98a9-5db4ac219852" providerId="ADAL" clId="{4051302A-309E-42E5-8F78-F4F07011DCA7}" dt="2021-05-04T07:51:25.371" v="2011" actId="478"/>
          <ac:grpSpMkLst>
            <pc:docMk/>
            <pc:sldMk cId="682893254" sldId="629"/>
            <ac:grpSpMk id="5" creationId="{B252539C-89C1-47FB-9124-2BD7206F4DD1}"/>
          </ac:grpSpMkLst>
        </pc:grpChg>
        <pc:picChg chg="del">
          <ac:chgData name="Ziping Lu" userId="f3bf810a-9d84-4873-98a9-5db4ac219852" providerId="ADAL" clId="{4051302A-309E-42E5-8F78-F4F07011DCA7}" dt="2021-05-04T07:51:25.371" v="2011" actId="478"/>
          <ac:picMkLst>
            <pc:docMk/>
            <pc:sldMk cId="682893254" sldId="629"/>
            <ac:picMk id="8" creationId="{761B3B5D-5888-4ACB-88B8-20EEFEE3A14E}"/>
          </ac:picMkLst>
        </pc:picChg>
        <pc:picChg chg="add mod modCrop">
          <ac:chgData name="Ziping Lu" userId="f3bf810a-9d84-4873-98a9-5db4ac219852" providerId="ADAL" clId="{4051302A-309E-42E5-8F78-F4F07011DCA7}" dt="2021-05-04T07:52:45.993" v="2023" actId="1582"/>
          <ac:picMkLst>
            <pc:docMk/>
            <pc:sldMk cId="682893254" sldId="629"/>
            <ac:picMk id="10" creationId="{9000FC73-CBEF-4971-852E-673B9572851A}"/>
          </ac:picMkLst>
        </pc:picChg>
      </pc:sldChg>
      <pc:sldChg chg="addSp delSp modSp add mod">
        <pc:chgData name="Ziping Lu" userId="f3bf810a-9d84-4873-98a9-5db4ac219852" providerId="ADAL" clId="{4051302A-309E-42E5-8F78-F4F07011DCA7}" dt="2021-05-04T07:56:47.963" v="2093" actId="207"/>
        <pc:sldMkLst>
          <pc:docMk/>
          <pc:sldMk cId="3728746377" sldId="630"/>
        </pc:sldMkLst>
        <pc:spChg chg="mod">
          <ac:chgData name="Ziping Lu" userId="f3bf810a-9d84-4873-98a9-5db4ac219852" providerId="ADAL" clId="{4051302A-309E-42E5-8F78-F4F07011DCA7}" dt="2021-05-04T07:53:41.803" v="2027"/>
          <ac:spMkLst>
            <pc:docMk/>
            <pc:sldMk cId="3728746377" sldId="630"/>
            <ac:spMk id="2" creationId="{A14B3A78-51E6-4EB6-B527-5A482ED7AD39}"/>
          </ac:spMkLst>
        </pc:spChg>
        <pc:spChg chg="add del mod">
          <ac:chgData name="Ziping Lu" userId="f3bf810a-9d84-4873-98a9-5db4ac219852" providerId="ADAL" clId="{4051302A-309E-42E5-8F78-F4F07011DCA7}" dt="2021-05-04T07:55:23.703" v="2043" actId="47"/>
          <ac:spMkLst>
            <pc:docMk/>
            <pc:sldMk cId="3728746377" sldId="630"/>
            <ac:spMk id="6" creationId="{18F8B0C8-3C40-4DB5-A197-20C2DE4728D2}"/>
          </ac:spMkLst>
        </pc:spChg>
        <pc:spChg chg="add mod">
          <ac:chgData name="Ziping Lu" userId="f3bf810a-9d84-4873-98a9-5db4ac219852" providerId="ADAL" clId="{4051302A-309E-42E5-8F78-F4F07011DCA7}" dt="2021-05-04T07:56:47.963" v="2093" actId="207"/>
          <ac:spMkLst>
            <pc:docMk/>
            <pc:sldMk cId="3728746377" sldId="630"/>
            <ac:spMk id="7" creationId="{86FD276E-8A49-4B2F-B3D0-D75BFFB4A8B8}"/>
          </ac:spMkLst>
        </pc:spChg>
        <pc:spChg chg="add mod">
          <ac:chgData name="Ziping Lu" userId="f3bf810a-9d84-4873-98a9-5db4ac219852" providerId="ADAL" clId="{4051302A-309E-42E5-8F78-F4F07011DCA7}" dt="2021-05-04T07:56:37.338" v="2091"/>
          <ac:spMkLst>
            <pc:docMk/>
            <pc:sldMk cId="3728746377" sldId="630"/>
            <ac:spMk id="9" creationId="{1B0A5E02-A90E-4CF8-B221-376C9897E207}"/>
          </ac:spMkLst>
        </pc:spChg>
        <pc:grpChg chg="add mod">
          <ac:chgData name="Ziping Lu" userId="f3bf810a-9d84-4873-98a9-5db4ac219852" providerId="ADAL" clId="{4051302A-309E-42E5-8F78-F4F07011DCA7}" dt="2021-05-04T07:55:47.126" v="2050" actId="1076"/>
          <ac:grpSpMkLst>
            <pc:docMk/>
            <pc:sldMk cId="3728746377" sldId="630"/>
            <ac:grpSpMk id="3" creationId="{88637205-6355-491E-BB3B-46498BAB7DA7}"/>
          </ac:grpSpMkLst>
        </pc:grpChg>
        <pc:picChg chg="add mod">
          <ac:chgData name="Ziping Lu" userId="f3bf810a-9d84-4873-98a9-5db4ac219852" providerId="ADAL" clId="{4051302A-309E-42E5-8F78-F4F07011DCA7}" dt="2021-05-04T07:55:41.383" v="2049" actId="1076"/>
          <ac:picMkLst>
            <pc:docMk/>
            <pc:sldMk cId="3728746377" sldId="630"/>
            <ac:picMk id="4" creationId="{247CA477-6CF5-4FBA-A9F5-039EC5587145}"/>
          </ac:picMkLst>
        </pc:picChg>
        <pc:picChg chg="add mod">
          <ac:chgData name="Ziping Lu" userId="f3bf810a-9d84-4873-98a9-5db4ac219852" providerId="ADAL" clId="{4051302A-309E-42E5-8F78-F4F07011DCA7}" dt="2021-05-04T07:56:43.674" v="2092" actId="1076"/>
          <ac:picMkLst>
            <pc:docMk/>
            <pc:sldMk cId="3728746377" sldId="630"/>
            <ac:picMk id="5" creationId="{895A896B-BA6F-45C9-A50A-2F5514CB3EDA}"/>
          </ac:picMkLst>
        </pc:picChg>
        <pc:picChg chg="del">
          <ac:chgData name="Ziping Lu" userId="f3bf810a-9d84-4873-98a9-5db4ac219852" providerId="ADAL" clId="{4051302A-309E-42E5-8F78-F4F07011DCA7}" dt="2021-05-04T07:53:23.588" v="2026" actId="478"/>
          <ac:picMkLst>
            <pc:docMk/>
            <pc:sldMk cId="3728746377" sldId="630"/>
            <ac:picMk id="10" creationId="{9000FC73-CBEF-4971-852E-673B9572851A}"/>
          </ac:picMkLst>
        </pc:picChg>
      </pc:sldChg>
      <pc:sldChg chg="addSp delSp modSp add mod">
        <pc:chgData name="Ziping Lu" userId="f3bf810a-9d84-4873-98a9-5db4ac219852" providerId="ADAL" clId="{4051302A-309E-42E5-8F78-F4F07011DCA7}" dt="2021-05-04T08:23:37.698" v="2286" actId="1076"/>
        <pc:sldMkLst>
          <pc:docMk/>
          <pc:sldMk cId="2961289749" sldId="631"/>
        </pc:sldMkLst>
        <pc:spChg chg="mod">
          <ac:chgData name="Ziping Lu" userId="f3bf810a-9d84-4873-98a9-5db4ac219852" providerId="ADAL" clId="{4051302A-309E-42E5-8F78-F4F07011DCA7}" dt="2021-05-04T08:13:13.359" v="2107"/>
          <ac:spMkLst>
            <pc:docMk/>
            <pc:sldMk cId="2961289749" sldId="631"/>
            <ac:spMk id="2" creationId="{A14B3A78-51E6-4EB6-B527-5A482ED7AD39}"/>
          </ac:spMkLst>
        </pc:spChg>
        <pc:spChg chg="mod">
          <ac:chgData name="Ziping Lu" userId="f3bf810a-9d84-4873-98a9-5db4ac219852" providerId="ADAL" clId="{4051302A-309E-42E5-8F78-F4F07011DCA7}" dt="2021-05-04T08:15:20.269" v="2138"/>
          <ac:spMkLst>
            <pc:docMk/>
            <pc:sldMk cId="2961289749" sldId="631"/>
            <ac:spMk id="3" creationId="{A146A9E6-D444-4371-BF5F-1AD37B9C6BAD}"/>
          </ac:spMkLst>
        </pc:spChg>
        <pc:spChg chg="add mod topLvl">
          <ac:chgData name="Ziping Lu" userId="f3bf810a-9d84-4873-98a9-5db4ac219852" providerId="ADAL" clId="{4051302A-309E-42E5-8F78-F4F07011DCA7}" dt="2021-05-04T08:23:37.698" v="2286" actId="1076"/>
          <ac:spMkLst>
            <pc:docMk/>
            <pc:sldMk cId="2961289749" sldId="631"/>
            <ac:spMk id="10" creationId="{50EA9129-9BA2-41FA-BBBD-5F8E83841A0A}"/>
          </ac:spMkLst>
        </pc:spChg>
        <pc:grpChg chg="add del mod">
          <ac:chgData name="Ziping Lu" userId="f3bf810a-9d84-4873-98a9-5db4ac219852" providerId="ADAL" clId="{4051302A-309E-42E5-8F78-F4F07011DCA7}" dt="2021-05-04T08:23:29.815" v="2284" actId="165"/>
          <ac:grpSpMkLst>
            <pc:docMk/>
            <pc:sldMk cId="2961289749" sldId="631"/>
            <ac:grpSpMk id="4" creationId="{1C0AD65C-4597-4D40-8C2C-7C0C8B4E8FF0}"/>
          </ac:grpSpMkLst>
        </pc:grpChg>
        <pc:grpChg chg="del">
          <ac:chgData name="Ziping Lu" userId="f3bf810a-9d84-4873-98a9-5db4ac219852" providerId="ADAL" clId="{4051302A-309E-42E5-8F78-F4F07011DCA7}" dt="2021-05-04T08:13:17.789" v="2108" actId="478"/>
          <ac:grpSpMkLst>
            <pc:docMk/>
            <pc:sldMk cId="2961289749" sldId="631"/>
            <ac:grpSpMk id="5" creationId="{B252539C-89C1-47FB-9124-2BD7206F4DD1}"/>
          </ac:grpSpMkLst>
        </pc:grpChg>
        <pc:grpChg chg="add mod">
          <ac:chgData name="Ziping Lu" userId="f3bf810a-9d84-4873-98a9-5db4ac219852" providerId="ADAL" clId="{4051302A-309E-42E5-8F78-F4F07011DCA7}" dt="2021-05-04T08:23:37.698" v="2286" actId="1076"/>
          <ac:grpSpMkLst>
            <pc:docMk/>
            <pc:sldMk cId="2961289749" sldId="631"/>
            <ac:grpSpMk id="6" creationId="{FD545E65-1B54-45F5-AED6-52C2C65B51EC}"/>
          </ac:grpSpMkLst>
        </pc:grpChg>
        <pc:graphicFrameChg chg="add mod topLvl">
          <ac:chgData name="Ziping Lu" userId="f3bf810a-9d84-4873-98a9-5db4ac219852" providerId="ADAL" clId="{4051302A-309E-42E5-8F78-F4F07011DCA7}" dt="2021-05-04T08:23:37.698" v="2286" actId="1076"/>
          <ac:graphicFrameMkLst>
            <pc:docMk/>
            <pc:sldMk cId="2961289749" sldId="631"/>
            <ac:graphicFrameMk id="7" creationId="{69C1B992-1F2B-47D7-B282-BA922E6F0A2E}"/>
          </ac:graphicFrameMkLst>
        </pc:graphicFrameChg>
      </pc:sldChg>
      <pc:sldChg chg="addSp modSp add mod">
        <pc:chgData name="Ziping Lu" userId="f3bf810a-9d84-4873-98a9-5db4ac219852" providerId="ADAL" clId="{4051302A-309E-42E5-8F78-F4F07011DCA7}" dt="2021-05-04T08:41:28.788" v="2573"/>
        <pc:sldMkLst>
          <pc:docMk/>
          <pc:sldMk cId="3095030332" sldId="632"/>
        </pc:sldMkLst>
        <pc:spChg chg="mod">
          <ac:chgData name="Ziping Lu" userId="f3bf810a-9d84-4873-98a9-5db4ac219852" providerId="ADAL" clId="{4051302A-309E-42E5-8F78-F4F07011DCA7}" dt="2021-05-04T08:16:39.268" v="2169" actId="6549"/>
          <ac:spMkLst>
            <pc:docMk/>
            <pc:sldMk cId="3095030332" sldId="632"/>
            <ac:spMk id="2" creationId="{A14B3A78-51E6-4EB6-B527-5A482ED7AD39}"/>
          </ac:spMkLst>
        </pc:spChg>
        <pc:spChg chg="mod">
          <ac:chgData name="Ziping Lu" userId="f3bf810a-9d84-4873-98a9-5db4ac219852" providerId="ADAL" clId="{4051302A-309E-42E5-8F78-F4F07011DCA7}" dt="2021-05-04T08:41:28.788" v="2573"/>
          <ac:spMkLst>
            <pc:docMk/>
            <pc:sldMk cId="3095030332" sldId="632"/>
            <ac:spMk id="3" creationId="{A146A9E6-D444-4371-BF5F-1AD37B9C6BAD}"/>
          </ac:spMkLst>
        </pc:spChg>
        <pc:spChg chg="add mod">
          <ac:chgData name="Ziping Lu" userId="f3bf810a-9d84-4873-98a9-5db4ac219852" providerId="ADAL" clId="{4051302A-309E-42E5-8F78-F4F07011DCA7}" dt="2021-05-04T08:17:35.132" v="2173" actId="1076"/>
          <ac:spMkLst>
            <pc:docMk/>
            <pc:sldMk cId="3095030332" sldId="632"/>
            <ac:spMk id="7" creationId="{39CCD9F0-3201-4C42-A368-78E4672BE1A9}"/>
          </ac:spMkLst>
        </pc:spChg>
        <pc:spChg chg="mod">
          <ac:chgData name="Ziping Lu" userId="f3bf810a-9d84-4873-98a9-5db4ac219852" providerId="ADAL" clId="{4051302A-309E-42E5-8F78-F4F07011DCA7}" dt="2021-05-04T08:17:35.132" v="2173" actId="1076"/>
          <ac:spMkLst>
            <pc:docMk/>
            <pc:sldMk cId="3095030332" sldId="632"/>
            <ac:spMk id="9" creationId="{0D5C1855-9873-4C91-BDF5-6E9295A0CBB1}"/>
          </ac:spMkLst>
        </pc:spChg>
        <pc:spChg chg="add mod">
          <ac:chgData name="Ziping Lu" userId="f3bf810a-9d84-4873-98a9-5db4ac219852" providerId="ADAL" clId="{4051302A-309E-42E5-8F78-F4F07011DCA7}" dt="2021-05-04T08:17:35.132" v="2173" actId="1076"/>
          <ac:spMkLst>
            <pc:docMk/>
            <pc:sldMk cId="3095030332" sldId="632"/>
            <ac:spMk id="10" creationId="{E5B7411C-E13F-4515-BAE6-77CB92E7BBD7}"/>
          </ac:spMkLst>
        </pc:spChg>
        <pc:grpChg chg="add mod">
          <ac:chgData name="Ziping Lu" userId="f3bf810a-9d84-4873-98a9-5db4ac219852" providerId="ADAL" clId="{4051302A-309E-42E5-8F78-F4F07011DCA7}" dt="2021-05-04T08:17:35.132" v="2173" actId="1076"/>
          <ac:grpSpMkLst>
            <pc:docMk/>
            <pc:sldMk cId="3095030332" sldId="632"/>
            <ac:grpSpMk id="4" creationId="{71ACF02E-A251-4393-AEFC-F93E3D50CAC1}"/>
          </ac:grpSpMkLst>
        </pc:grpChg>
        <pc:grpChg chg="mod">
          <ac:chgData name="Ziping Lu" userId="f3bf810a-9d84-4873-98a9-5db4ac219852" providerId="ADAL" clId="{4051302A-309E-42E5-8F78-F4F07011DCA7}" dt="2021-05-04T08:17:35.132" v="2173" actId="1076"/>
          <ac:grpSpMkLst>
            <pc:docMk/>
            <pc:sldMk cId="3095030332" sldId="632"/>
            <ac:grpSpMk id="5" creationId="{B252539C-89C1-47FB-9124-2BD7206F4DD1}"/>
          </ac:grpSpMkLst>
        </pc:grpChg>
        <pc:picChg chg="mod">
          <ac:chgData name="Ziping Lu" userId="f3bf810a-9d84-4873-98a9-5db4ac219852" providerId="ADAL" clId="{4051302A-309E-42E5-8F78-F4F07011DCA7}" dt="2021-05-04T08:17:35.132" v="2173" actId="1076"/>
          <ac:picMkLst>
            <pc:docMk/>
            <pc:sldMk cId="3095030332" sldId="632"/>
            <ac:picMk id="8" creationId="{761B3B5D-5888-4ACB-88B8-20EEFEE3A14E}"/>
          </ac:picMkLst>
        </pc:picChg>
      </pc:sldChg>
      <pc:sldChg chg="addSp delSp modSp add mod">
        <pc:chgData name="Ziping Lu" userId="f3bf810a-9d84-4873-98a9-5db4ac219852" providerId="ADAL" clId="{4051302A-309E-42E5-8F78-F4F07011DCA7}" dt="2021-05-04T08:32:22.705" v="2361" actId="1076"/>
        <pc:sldMkLst>
          <pc:docMk/>
          <pc:sldMk cId="4005122351" sldId="633"/>
        </pc:sldMkLst>
        <pc:spChg chg="mod">
          <ac:chgData name="Ziping Lu" userId="f3bf810a-9d84-4873-98a9-5db4ac219852" providerId="ADAL" clId="{4051302A-309E-42E5-8F78-F4F07011DCA7}" dt="2021-05-04T08:22:59.958" v="2277" actId="790"/>
          <ac:spMkLst>
            <pc:docMk/>
            <pc:sldMk cId="4005122351" sldId="633"/>
            <ac:spMk id="2" creationId="{A14B3A78-51E6-4EB6-B527-5A482ED7AD39}"/>
          </ac:spMkLst>
        </pc:spChg>
        <pc:spChg chg="mod">
          <ac:chgData name="Ziping Lu" userId="f3bf810a-9d84-4873-98a9-5db4ac219852" providerId="ADAL" clId="{4051302A-309E-42E5-8F78-F4F07011DCA7}" dt="2021-05-04T08:32:20.388" v="2360" actId="14100"/>
          <ac:spMkLst>
            <pc:docMk/>
            <pc:sldMk cId="4005122351" sldId="633"/>
            <ac:spMk id="3" creationId="{A146A9E6-D444-4371-BF5F-1AD37B9C6BAD}"/>
          </ac:spMkLst>
        </pc:spChg>
        <pc:spChg chg="add mod">
          <ac:chgData name="Ziping Lu" userId="f3bf810a-9d84-4873-98a9-5db4ac219852" providerId="ADAL" clId="{4051302A-309E-42E5-8F78-F4F07011DCA7}" dt="2021-05-04T08:26:40.083" v="2330" actId="1076"/>
          <ac:spMkLst>
            <pc:docMk/>
            <pc:sldMk cId="4005122351" sldId="633"/>
            <ac:spMk id="12" creationId="{0FD997CC-B141-4F6A-9394-0B44EE0D91D6}"/>
          </ac:spMkLst>
        </pc:spChg>
        <pc:grpChg chg="del">
          <ac:chgData name="Ziping Lu" userId="f3bf810a-9d84-4873-98a9-5db4ac219852" providerId="ADAL" clId="{4051302A-309E-42E5-8F78-F4F07011DCA7}" dt="2021-05-04T08:23:03.324" v="2278" actId="478"/>
          <ac:grpSpMkLst>
            <pc:docMk/>
            <pc:sldMk cId="4005122351" sldId="633"/>
            <ac:grpSpMk id="4" creationId="{71ACF02E-A251-4393-AEFC-F93E3D50CAC1}"/>
          </ac:grpSpMkLst>
        </pc:grpChg>
        <pc:grpChg chg="add mod">
          <ac:chgData name="Ziping Lu" userId="f3bf810a-9d84-4873-98a9-5db4ac219852" providerId="ADAL" clId="{4051302A-309E-42E5-8F78-F4F07011DCA7}" dt="2021-05-04T08:26:40.083" v="2330" actId="1076"/>
          <ac:grpSpMkLst>
            <pc:docMk/>
            <pc:sldMk cId="4005122351" sldId="633"/>
            <ac:grpSpMk id="6" creationId="{0AF859B7-28F7-4C7E-B344-F911AA4D4D14}"/>
          </ac:grpSpMkLst>
        </pc:grpChg>
        <pc:graphicFrameChg chg="add mod">
          <ac:chgData name="Ziping Lu" userId="f3bf810a-9d84-4873-98a9-5db4ac219852" providerId="ADAL" clId="{4051302A-309E-42E5-8F78-F4F07011DCA7}" dt="2021-05-04T08:26:40.083" v="2330" actId="1076"/>
          <ac:graphicFrameMkLst>
            <pc:docMk/>
            <pc:sldMk cId="4005122351" sldId="633"/>
            <ac:graphicFrameMk id="11" creationId="{AC5217E9-FD40-46D4-ADD4-71AC7FFA7987}"/>
          </ac:graphicFrameMkLst>
        </pc:graphicFrameChg>
        <pc:picChg chg="add mod">
          <ac:chgData name="Ziping Lu" userId="f3bf810a-9d84-4873-98a9-5db4ac219852" providerId="ADAL" clId="{4051302A-309E-42E5-8F78-F4F07011DCA7}" dt="2021-05-04T08:32:22.705" v="2361" actId="1076"/>
          <ac:picMkLst>
            <pc:docMk/>
            <pc:sldMk cId="4005122351" sldId="633"/>
            <ac:picMk id="13" creationId="{6D3375FC-76A0-4A3D-91BD-4B1D938FA896}"/>
          </ac:picMkLst>
        </pc:picChg>
      </pc:sldChg>
      <pc:sldChg chg="addSp delSp modSp add mod">
        <pc:chgData name="Ziping Lu" userId="f3bf810a-9d84-4873-98a9-5db4ac219852" providerId="ADAL" clId="{4051302A-309E-42E5-8F78-F4F07011DCA7}" dt="2021-05-04T08:47:54.417" v="2728" actId="14100"/>
        <pc:sldMkLst>
          <pc:docMk/>
          <pc:sldMk cId="3381510829" sldId="634"/>
        </pc:sldMkLst>
        <pc:spChg chg="mod">
          <ac:chgData name="Ziping Lu" userId="f3bf810a-9d84-4873-98a9-5db4ac219852" providerId="ADAL" clId="{4051302A-309E-42E5-8F78-F4F07011DCA7}" dt="2021-05-04T08:33:17.648" v="2378" actId="20577"/>
          <ac:spMkLst>
            <pc:docMk/>
            <pc:sldMk cId="3381510829" sldId="634"/>
            <ac:spMk id="2" creationId="{A14B3A78-51E6-4EB6-B527-5A482ED7AD39}"/>
          </ac:spMkLst>
        </pc:spChg>
        <pc:spChg chg="mod">
          <ac:chgData name="Ziping Lu" userId="f3bf810a-9d84-4873-98a9-5db4ac219852" providerId="ADAL" clId="{4051302A-309E-42E5-8F78-F4F07011DCA7}" dt="2021-05-04T08:47:54.417" v="2728" actId="14100"/>
          <ac:spMkLst>
            <pc:docMk/>
            <pc:sldMk cId="3381510829" sldId="634"/>
            <ac:spMk id="3" creationId="{A146A9E6-D444-4371-BF5F-1AD37B9C6BAD}"/>
          </ac:spMkLst>
        </pc:spChg>
        <pc:spChg chg="add mod">
          <ac:chgData name="Ziping Lu" userId="f3bf810a-9d84-4873-98a9-5db4ac219852" providerId="ADAL" clId="{4051302A-309E-42E5-8F78-F4F07011DCA7}" dt="2021-05-04T08:34:51.880" v="2395" actId="403"/>
          <ac:spMkLst>
            <pc:docMk/>
            <pc:sldMk cId="3381510829" sldId="634"/>
            <ac:spMk id="9" creationId="{E4F66965-A71C-452D-B824-B6F9A93FD1F6}"/>
          </ac:spMkLst>
        </pc:spChg>
        <pc:spChg chg="add mod">
          <ac:chgData name="Ziping Lu" userId="f3bf810a-9d84-4873-98a9-5db4ac219852" providerId="ADAL" clId="{4051302A-309E-42E5-8F78-F4F07011DCA7}" dt="2021-05-04T08:34:51.880" v="2395" actId="403"/>
          <ac:spMkLst>
            <pc:docMk/>
            <pc:sldMk cId="3381510829" sldId="634"/>
            <ac:spMk id="10" creationId="{8E1BCA38-C90B-4C5A-8E8E-B75D10D70CB8}"/>
          </ac:spMkLst>
        </pc:spChg>
        <pc:spChg chg="mod">
          <ac:chgData name="Ziping Lu" userId="f3bf810a-9d84-4873-98a9-5db4ac219852" providerId="ADAL" clId="{4051302A-309E-42E5-8F78-F4F07011DCA7}" dt="2021-05-04T08:33:21.407" v="2380" actId="1076"/>
          <ac:spMkLst>
            <pc:docMk/>
            <pc:sldMk cId="3381510829" sldId="634"/>
            <ac:spMk id="12" creationId="{0FD997CC-B141-4F6A-9394-0B44EE0D91D6}"/>
          </ac:spMkLst>
        </pc:spChg>
        <pc:spChg chg="add mod">
          <ac:chgData name="Ziping Lu" userId="f3bf810a-9d84-4873-98a9-5db4ac219852" providerId="ADAL" clId="{4051302A-309E-42E5-8F78-F4F07011DCA7}" dt="2021-05-04T08:34:51.880" v="2395" actId="403"/>
          <ac:spMkLst>
            <pc:docMk/>
            <pc:sldMk cId="3381510829" sldId="634"/>
            <ac:spMk id="14" creationId="{92A75A06-3CE2-4422-BC07-CCB51CBC21D5}"/>
          </ac:spMkLst>
        </pc:spChg>
        <pc:grpChg chg="add mod">
          <ac:chgData name="Ziping Lu" userId="f3bf810a-9d84-4873-98a9-5db4ac219852" providerId="ADAL" clId="{4051302A-309E-42E5-8F78-F4F07011DCA7}" dt="2021-05-04T08:34:08.697" v="2391" actId="1076"/>
          <ac:grpSpMkLst>
            <pc:docMk/>
            <pc:sldMk cId="3381510829" sldId="634"/>
            <ac:grpSpMk id="4" creationId="{2F52AD9F-2197-409B-B34C-9D4E960002E8}"/>
          </ac:grpSpMkLst>
        </pc:grpChg>
        <pc:grpChg chg="del mod">
          <ac:chgData name="Ziping Lu" userId="f3bf810a-9d84-4873-98a9-5db4ac219852" providerId="ADAL" clId="{4051302A-309E-42E5-8F78-F4F07011DCA7}" dt="2021-05-04T08:33:21.547" v="2381" actId="478"/>
          <ac:grpSpMkLst>
            <pc:docMk/>
            <pc:sldMk cId="3381510829" sldId="634"/>
            <ac:grpSpMk id="6" creationId="{0AF859B7-28F7-4C7E-B344-F911AA4D4D14}"/>
          </ac:grpSpMkLst>
        </pc:grpChg>
        <pc:graphicFrameChg chg="mod">
          <ac:chgData name="Ziping Lu" userId="f3bf810a-9d84-4873-98a9-5db4ac219852" providerId="ADAL" clId="{4051302A-309E-42E5-8F78-F4F07011DCA7}" dt="2021-05-04T08:33:21.407" v="2380" actId="1076"/>
          <ac:graphicFrameMkLst>
            <pc:docMk/>
            <pc:sldMk cId="3381510829" sldId="634"/>
            <ac:graphicFrameMk id="11" creationId="{AC5217E9-FD40-46D4-ADD4-71AC7FFA7987}"/>
          </ac:graphicFrameMkLst>
        </pc:graphicFrameChg>
        <pc:picChg chg="add mod">
          <ac:chgData name="Ziping Lu" userId="f3bf810a-9d84-4873-98a9-5db4ac219852" providerId="ADAL" clId="{4051302A-309E-42E5-8F78-F4F07011DCA7}" dt="2021-05-04T08:33:37.180" v="2383" actId="164"/>
          <ac:picMkLst>
            <pc:docMk/>
            <pc:sldMk cId="3381510829" sldId="634"/>
            <ac:picMk id="8" creationId="{CBE9E116-761F-4F59-B466-2B287839BC38}"/>
          </ac:picMkLst>
        </pc:picChg>
        <pc:picChg chg="del">
          <ac:chgData name="Ziping Lu" userId="f3bf810a-9d84-4873-98a9-5db4ac219852" providerId="ADAL" clId="{4051302A-309E-42E5-8F78-F4F07011DCA7}" dt="2021-05-04T08:33:20.868" v="2379" actId="478"/>
          <ac:picMkLst>
            <pc:docMk/>
            <pc:sldMk cId="3381510829" sldId="634"/>
            <ac:picMk id="13" creationId="{6D3375FC-76A0-4A3D-91BD-4B1D938FA896}"/>
          </ac:picMkLst>
        </pc:picChg>
      </pc:sldChg>
      <pc:sldChg chg="addSp delSp modSp add mod">
        <pc:chgData name="Ziping Lu" userId="f3bf810a-9d84-4873-98a9-5db4ac219852" providerId="ADAL" clId="{4051302A-309E-42E5-8F78-F4F07011DCA7}" dt="2021-05-04T08:47:36.313" v="2726"/>
        <pc:sldMkLst>
          <pc:docMk/>
          <pc:sldMk cId="3619788828" sldId="635"/>
        </pc:sldMkLst>
        <pc:spChg chg="mod">
          <ac:chgData name="Ziping Lu" userId="f3bf810a-9d84-4873-98a9-5db4ac219852" providerId="ADAL" clId="{4051302A-309E-42E5-8F78-F4F07011DCA7}" dt="2021-05-04T08:45:16.988" v="2650" actId="790"/>
          <ac:spMkLst>
            <pc:docMk/>
            <pc:sldMk cId="3619788828" sldId="635"/>
            <ac:spMk id="2" creationId="{A14B3A78-51E6-4EB6-B527-5A482ED7AD39}"/>
          </ac:spMkLst>
        </pc:spChg>
        <pc:spChg chg="mod">
          <ac:chgData name="Ziping Lu" userId="f3bf810a-9d84-4873-98a9-5db4ac219852" providerId="ADAL" clId="{4051302A-309E-42E5-8F78-F4F07011DCA7}" dt="2021-05-04T08:47:36.313" v="2726"/>
          <ac:spMkLst>
            <pc:docMk/>
            <pc:sldMk cId="3619788828" sldId="635"/>
            <ac:spMk id="3" creationId="{A146A9E6-D444-4371-BF5F-1AD37B9C6BAD}"/>
          </ac:spMkLst>
        </pc:spChg>
        <pc:grpChg chg="del">
          <ac:chgData name="Ziping Lu" userId="f3bf810a-9d84-4873-98a9-5db4ac219852" providerId="ADAL" clId="{4051302A-309E-42E5-8F78-F4F07011DCA7}" dt="2021-05-04T08:45:20.218" v="2651" actId="478"/>
          <ac:grpSpMkLst>
            <pc:docMk/>
            <pc:sldMk cId="3619788828" sldId="635"/>
            <ac:grpSpMk id="4" creationId="{2F52AD9F-2197-409B-B34C-9D4E960002E8}"/>
          </ac:grpSpMkLst>
        </pc:grpChg>
        <pc:picChg chg="add mod">
          <ac:chgData name="Ziping Lu" userId="f3bf810a-9d84-4873-98a9-5db4ac219852" providerId="ADAL" clId="{4051302A-309E-42E5-8F78-F4F07011DCA7}" dt="2021-05-04T08:45:34.618" v="2655" actId="14100"/>
          <ac:picMkLst>
            <pc:docMk/>
            <pc:sldMk cId="3619788828" sldId="635"/>
            <ac:picMk id="11" creationId="{121FF9E1-409A-4614-AA9B-5D8B2B1A6E06}"/>
          </ac:picMkLst>
        </pc:picChg>
      </pc:sldChg>
      <pc:sldChg chg="addSp delSp modSp add mod modNotesTx">
        <pc:chgData name="Ziping Lu" userId="f3bf810a-9d84-4873-98a9-5db4ac219852" providerId="ADAL" clId="{4051302A-309E-42E5-8F78-F4F07011DCA7}" dt="2021-05-04T08:52:02.597" v="2820" actId="20577"/>
        <pc:sldMkLst>
          <pc:docMk/>
          <pc:sldMk cId="3422993046" sldId="636"/>
        </pc:sldMkLst>
        <pc:spChg chg="mod">
          <ac:chgData name="Ziping Lu" userId="f3bf810a-9d84-4873-98a9-5db4ac219852" providerId="ADAL" clId="{4051302A-309E-42E5-8F78-F4F07011DCA7}" dt="2021-05-04T08:52:02.597" v="2820" actId="20577"/>
          <ac:spMkLst>
            <pc:docMk/>
            <pc:sldMk cId="3422993046" sldId="636"/>
            <ac:spMk id="2" creationId="{A14B3A78-51E6-4EB6-B527-5A482ED7AD39}"/>
          </ac:spMkLst>
        </pc:spChg>
        <pc:spChg chg="del">
          <ac:chgData name="Ziping Lu" userId="f3bf810a-9d84-4873-98a9-5db4ac219852" providerId="ADAL" clId="{4051302A-309E-42E5-8F78-F4F07011DCA7}" dt="2021-05-04T08:50:31.749" v="2804" actId="478"/>
          <ac:spMkLst>
            <pc:docMk/>
            <pc:sldMk cId="3422993046" sldId="636"/>
            <ac:spMk id="3" creationId="{A146A9E6-D444-4371-BF5F-1AD37B9C6BAD}"/>
          </ac:spMkLst>
        </pc:spChg>
        <pc:spChg chg="add del mod">
          <ac:chgData name="Ziping Lu" userId="f3bf810a-9d84-4873-98a9-5db4ac219852" providerId="ADAL" clId="{4051302A-309E-42E5-8F78-F4F07011DCA7}" dt="2021-05-04T08:50:47.049" v="2805" actId="478"/>
          <ac:spMkLst>
            <pc:docMk/>
            <pc:sldMk cId="3422993046" sldId="636"/>
            <ac:spMk id="5" creationId="{4E3FF36E-DBC0-471B-950A-BC967C18E000}"/>
          </ac:spMkLst>
        </pc:spChg>
        <pc:spChg chg="add mod">
          <ac:chgData name="Ziping Lu" userId="f3bf810a-9d84-4873-98a9-5db4ac219852" providerId="ADAL" clId="{4051302A-309E-42E5-8F78-F4F07011DCA7}" dt="2021-05-04T08:51:23.749" v="2816" actId="122"/>
          <ac:spMkLst>
            <pc:docMk/>
            <pc:sldMk cId="3422993046" sldId="636"/>
            <ac:spMk id="8" creationId="{028E8554-DD49-4A8F-A552-477B3B3D46F4}"/>
          </ac:spMkLst>
        </pc:spChg>
        <pc:spChg chg="add mod">
          <ac:chgData name="Ziping Lu" userId="f3bf810a-9d84-4873-98a9-5db4ac219852" providerId="ADAL" clId="{4051302A-309E-42E5-8F78-F4F07011DCA7}" dt="2021-05-04T08:51:33.297" v="2818" actId="1076"/>
          <ac:spMkLst>
            <pc:docMk/>
            <pc:sldMk cId="3422993046" sldId="636"/>
            <ac:spMk id="9" creationId="{EE0F54AD-56AE-4DED-A6D7-7DCB20412DD7}"/>
          </ac:spMkLst>
        </pc:spChg>
        <pc:grpChg chg="add mod">
          <ac:chgData name="Ziping Lu" userId="f3bf810a-9d84-4873-98a9-5db4ac219852" providerId="ADAL" clId="{4051302A-309E-42E5-8F78-F4F07011DCA7}" dt="2021-05-04T08:51:05.847" v="2810" actId="1076"/>
          <ac:grpSpMkLst>
            <pc:docMk/>
            <pc:sldMk cId="3422993046" sldId="636"/>
            <ac:grpSpMk id="6" creationId="{7F2576AA-A88D-4D39-BCC4-86B973035950}"/>
          </ac:grpSpMkLst>
        </pc:grpChg>
        <pc:picChg chg="add mod">
          <ac:chgData name="Ziping Lu" userId="f3bf810a-9d84-4873-98a9-5db4ac219852" providerId="ADAL" clId="{4051302A-309E-42E5-8F78-F4F07011DCA7}" dt="2021-05-04T08:50:52.492" v="2807" actId="164"/>
          <ac:picMkLst>
            <pc:docMk/>
            <pc:sldMk cId="3422993046" sldId="636"/>
            <ac:picMk id="7" creationId="{178F206D-8730-4B3B-BA30-012C408BDDC2}"/>
          </ac:picMkLst>
        </pc:picChg>
        <pc:picChg chg="del">
          <ac:chgData name="Ziping Lu" userId="f3bf810a-9d84-4873-98a9-5db4ac219852" providerId="ADAL" clId="{4051302A-309E-42E5-8F78-F4F07011DCA7}" dt="2021-05-04T08:50:28.950" v="2803" actId="478"/>
          <ac:picMkLst>
            <pc:docMk/>
            <pc:sldMk cId="3422993046" sldId="636"/>
            <ac:picMk id="11" creationId="{121FF9E1-409A-4614-AA9B-5D8B2B1A6E06}"/>
          </ac:picMkLst>
        </pc:picChg>
      </pc:sldChg>
      <pc:sldChg chg="addSp delSp modSp add mod">
        <pc:chgData name="Ziping Lu" userId="f3bf810a-9d84-4873-98a9-5db4ac219852" providerId="ADAL" clId="{4051302A-309E-42E5-8F78-F4F07011DCA7}" dt="2021-05-04T08:53:01.902" v="2829"/>
        <pc:sldMkLst>
          <pc:docMk/>
          <pc:sldMk cId="679190088" sldId="637"/>
        </pc:sldMkLst>
        <pc:spChg chg="mod">
          <ac:chgData name="Ziping Lu" userId="f3bf810a-9d84-4873-98a9-5db4ac219852" providerId="ADAL" clId="{4051302A-309E-42E5-8F78-F4F07011DCA7}" dt="2021-05-04T08:52:35.037" v="2823" actId="6549"/>
          <ac:spMkLst>
            <pc:docMk/>
            <pc:sldMk cId="679190088" sldId="637"/>
            <ac:spMk id="2" creationId="{A14B3A78-51E6-4EB6-B527-5A482ED7AD39}"/>
          </ac:spMkLst>
        </pc:spChg>
        <pc:grpChg chg="del">
          <ac:chgData name="Ziping Lu" userId="f3bf810a-9d84-4873-98a9-5db4ac219852" providerId="ADAL" clId="{4051302A-309E-42E5-8F78-F4F07011DCA7}" dt="2021-05-04T08:52:40.329" v="2824" actId="478"/>
          <ac:grpSpMkLst>
            <pc:docMk/>
            <pc:sldMk cId="679190088" sldId="637"/>
            <ac:grpSpMk id="6" creationId="{7F2576AA-A88D-4D39-BCC4-86B973035950}"/>
          </ac:grpSpMkLst>
        </pc:grpChg>
        <pc:picChg chg="add mod">
          <ac:chgData name="Ziping Lu" userId="f3bf810a-9d84-4873-98a9-5db4ac219852" providerId="ADAL" clId="{4051302A-309E-42E5-8F78-F4F07011DCA7}" dt="2021-05-04T08:52:48.398" v="2827" actId="1076"/>
          <ac:picMkLst>
            <pc:docMk/>
            <pc:sldMk cId="679190088" sldId="637"/>
            <ac:picMk id="10" creationId="{D7CACEA9-3694-4CB4-AE20-F4E9561230DA}"/>
          </ac:picMkLst>
        </pc:picChg>
        <pc:picChg chg="add del mod">
          <ac:chgData name="Ziping Lu" userId="f3bf810a-9d84-4873-98a9-5db4ac219852" providerId="ADAL" clId="{4051302A-309E-42E5-8F78-F4F07011DCA7}" dt="2021-05-04T08:53:01.902" v="2829"/>
          <ac:picMkLst>
            <pc:docMk/>
            <pc:sldMk cId="679190088" sldId="637"/>
            <ac:picMk id="11" creationId="{46E8CFDD-5DE5-4FC9-8290-E678B03F57D8}"/>
          </ac:picMkLst>
        </pc:picChg>
      </pc:sldChg>
      <pc:sldChg chg="addSp delSp modSp add mod">
        <pc:chgData name="Ziping Lu" userId="f3bf810a-9d84-4873-98a9-5db4ac219852" providerId="ADAL" clId="{4051302A-309E-42E5-8F78-F4F07011DCA7}" dt="2021-05-04T09:01:39.549" v="2919"/>
        <pc:sldMkLst>
          <pc:docMk/>
          <pc:sldMk cId="2054243688" sldId="638"/>
        </pc:sldMkLst>
        <pc:spChg chg="mod">
          <ac:chgData name="Ziping Lu" userId="f3bf810a-9d84-4873-98a9-5db4ac219852" providerId="ADAL" clId="{4051302A-309E-42E5-8F78-F4F07011DCA7}" dt="2021-05-04T08:53:35.547" v="2844" actId="20577"/>
          <ac:spMkLst>
            <pc:docMk/>
            <pc:sldMk cId="2054243688" sldId="638"/>
            <ac:spMk id="2" creationId="{A14B3A78-51E6-4EB6-B527-5A482ED7AD39}"/>
          </ac:spMkLst>
        </pc:spChg>
        <pc:spChg chg="mod">
          <ac:chgData name="Ziping Lu" userId="f3bf810a-9d84-4873-98a9-5db4ac219852" providerId="ADAL" clId="{4051302A-309E-42E5-8F78-F4F07011DCA7}" dt="2021-05-04T09:01:39.549" v="2919"/>
          <ac:spMkLst>
            <pc:docMk/>
            <pc:sldMk cId="2054243688" sldId="638"/>
            <ac:spMk id="3" creationId="{A146A9E6-D444-4371-BF5F-1AD37B9C6BAD}"/>
          </ac:spMkLst>
        </pc:spChg>
        <pc:spChg chg="add mod">
          <ac:chgData name="Ziping Lu" userId="f3bf810a-9d84-4873-98a9-5db4ac219852" providerId="ADAL" clId="{4051302A-309E-42E5-8F78-F4F07011DCA7}" dt="2021-05-04T09:00:24.365" v="2890" actId="404"/>
          <ac:spMkLst>
            <pc:docMk/>
            <pc:sldMk cId="2054243688" sldId="638"/>
            <ac:spMk id="12" creationId="{8B5F977E-C518-412A-A823-EBF347E01E83}"/>
          </ac:spMkLst>
        </pc:spChg>
        <pc:spChg chg="add mod">
          <ac:chgData name="Ziping Lu" userId="f3bf810a-9d84-4873-98a9-5db4ac219852" providerId="ADAL" clId="{4051302A-309E-42E5-8F78-F4F07011DCA7}" dt="2021-05-04T09:00:24.365" v="2890" actId="404"/>
          <ac:spMkLst>
            <pc:docMk/>
            <pc:sldMk cId="2054243688" sldId="638"/>
            <ac:spMk id="13" creationId="{F7D1B15B-E3C2-40F4-A7F6-26B25206803E}"/>
          </ac:spMkLst>
        </pc:spChg>
        <pc:spChg chg="add mod">
          <ac:chgData name="Ziping Lu" userId="f3bf810a-9d84-4873-98a9-5db4ac219852" providerId="ADAL" clId="{4051302A-309E-42E5-8F78-F4F07011DCA7}" dt="2021-05-04T09:00:38.171" v="2892" actId="14100"/>
          <ac:spMkLst>
            <pc:docMk/>
            <pc:sldMk cId="2054243688" sldId="638"/>
            <ac:spMk id="15" creationId="{602463CB-8259-469C-B0A5-07714C2B9318}"/>
          </ac:spMkLst>
        </pc:spChg>
        <pc:spChg chg="add mod">
          <ac:chgData name="Ziping Lu" userId="f3bf810a-9d84-4873-98a9-5db4ac219852" providerId="ADAL" clId="{4051302A-309E-42E5-8F78-F4F07011DCA7}" dt="2021-05-04T09:00:24.365" v="2890" actId="404"/>
          <ac:spMkLst>
            <pc:docMk/>
            <pc:sldMk cId="2054243688" sldId="638"/>
            <ac:spMk id="16" creationId="{55616754-317F-491E-A2B1-957DE2946CEB}"/>
          </ac:spMkLst>
        </pc:spChg>
        <pc:spChg chg="add mod">
          <ac:chgData name="Ziping Lu" userId="f3bf810a-9d84-4873-98a9-5db4ac219852" providerId="ADAL" clId="{4051302A-309E-42E5-8F78-F4F07011DCA7}" dt="2021-05-04T09:00:24.365" v="2890" actId="404"/>
          <ac:spMkLst>
            <pc:docMk/>
            <pc:sldMk cId="2054243688" sldId="638"/>
            <ac:spMk id="17" creationId="{0BAAEF96-1B75-4272-8F24-396C4E4D7018}"/>
          </ac:spMkLst>
        </pc:spChg>
        <pc:spChg chg="add mod">
          <ac:chgData name="Ziping Lu" userId="f3bf810a-9d84-4873-98a9-5db4ac219852" providerId="ADAL" clId="{4051302A-309E-42E5-8F78-F4F07011DCA7}" dt="2021-05-04T09:00:24.365" v="2890" actId="404"/>
          <ac:spMkLst>
            <pc:docMk/>
            <pc:sldMk cId="2054243688" sldId="638"/>
            <ac:spMk id="18" creationId="{7614D0AB-2F2E-46C6-B328-56C8253EAF58}"/>
          </ac:spMkLst>
        </pc:spChg>
        <pc:spChg chg="add mod">
          <ac:chgData name="Ziping Lu" userId="f3bf810a-9d84-4873-98a9-5db4ac219852" providerId="ADAL" clId="{4051302A-309E-42E5-8F78-F4F07011DCA7}" dt="2021-05-04T09:00:24.365" v="2890" actId="404"/>
          <ac:spMkLst>
            <pc:docMk/>
            <pc:sldMk cId="2054243688" sldId="638"/>
            <ac:spMk id="19" creationId="{DCEE6733-6AB2-4FED-BDB2-2BF8C551C1A0}"/>
          </ac:spMkLst>
        </pc:spChg>
        <pc:grpChg chg="del">
          <ac:chgData name="Ziping Lu" userId="f3bf810a-9d84-4873-98a9-5db4ac219852" providerId="ADAL" clId="{4051302A-309E-42E5-8F78-F4F07011DCA7}" dt="2021-05-04T08:53:40.838" v="2845" actId="478"/>
          <ac:grpSpMkLst>
            <pc:docMk/>
            <pc:sldMk cId="2054243688" sldId="638"/>
            <ac:grpSpMk id="4" creationId="{2F52AD9F-2197-409B-B34C-9D4E960002E8}"/>
          </ac:grpSpMkLst>
        </pc:grpChg>
        <pc:grpChg chg="add mod">
          <ac:chgData name="Ziping Lu" userId="f3bf810a-9d84-4873-98a9-5db4ac219852" providerId="ADAL" clId="{4051302A-309E-42E5-8F78-F4F07011DCA7}" dt="2021-05-04T08:54:21.097" v="2853" actId="1076"/>
          <ac:grpSpMkLst>
            <pc:docMk/>
            <pc:sldMk cId="2054243688" sldId="638"/>
            <ac:grpSpMk id="5" creationId="{525BEED7-8921-4B7E-B4EB-414EE210AE6B}"/>
          </ac:grpSpMkLst>
        </pc:grpChg>
        <pc:picChg chg="add mod">
          <ac:chgData name="Ziping Lu" userId="f3bf810a-9d84-4873-98a9-5db4ac219852" providerId="ADAL" clId="{4051302A-309E-42E5-8F78-F4F07011DCA7}" dt="2021-05-04T08:53:54.799" v="2847" actId="164"/>
          <ac:picMkLst>
            <pc:docMk/>
            <pc:sldMk cId="2054243688" sldId="638"/>
            <ac:picMk id="11" creationId="{B12734D2-636B-40C2-AE5D-F615E6128060}"/>
          </ac:picMkLst>
        </pc:picChg>
      </pc:sldChg>
      <pc:sldChg chg="addSp delSp modSp add mod">
        <pc:chgData name="Ziping Lu" userId="f3bf810a-9d84-4873-98a9-5db4ac219852" providerId="ADAL" clId="{4051302A-309E-42E5-8F78-F4F07011DCA7}" dt="2021-05-04T09:08:20.492" v="3095" actId="1076"/>
        <pc:sldMkLst>
          <pc:docMk/>
          <pc:sldMk cId="3384438192" sldId="639"/>
        </pc:sldMkLst>
        <pc:spChg chg="mod">
          <ac:chgData name="Ziping Lu" userId="f3bf810a-9d84-4873-98a9-5db4ac219852" providerId="ADAL" clId="{4051302A-309E-42E5-8F78-F4F07011DCA7}" dt="2021-05-04T09:04:15.353" v="2997"/>
          <ac:spMkLst>
            <pc:docMk/>
            <pc:sldMk cId="3384438192" sldId="639"/>
            <ac:spMk id="2" creationId="{A14B3A78-51E6-4EB6-B527-5A482ED7AD39}"/>
          </ac:spMkLst>
        </pc:spChg>
        <pc:spChg chg="mod">
          <ac:chgData name="Ziping Lu" userId="f3bf810a-9d84-4873-98a9-5db4ac219852" providerId="ADAL" clId="{4051302A-309E-42E5-8F78-F4F07011DCA7}" dt="2021-05-04T09:08:10.702" v="3094" actId="20577"/>
          <ac:spMkLst>
            <pc:docMk/>
            <pc:sldMk cId="3384438192" sldId="639"/>
            <ac:spMk id="3" creationId="{A146A9E6-D444-4371-BF5F-1AD37B9C6BAD}"/>
          </ac:spMkLst>
        </pc:spChg>
        <pc:spChg chg="mod topLvl">
          <ac:chgData name="Ziping Lu" userId="f3bf810a-9d84-4873-98a9-5db4ac219852" providerId="ADAL" clId="{4051302A-309E-42E5-8F78-F4F07011DCA7}" dt="2021-05-04T09:05:19.643" v="3011" actId="403"/>
          <ac:spMkLst>
            <pc:docMk/>
            <pc:sldMk cId="3384438192" sldId="639"/>
            <ac:spMk id="21" creationId="{C1872CBB-6E9B-4CFB-B328-CB964C4834B1}"/>
          </ac:spMkLst>
        </pc:spChg>
        <pc:grpChg chg="add mod">
          <ac:chgData name="Ziping Lu" userId="f3bf810a-9d84-4873-98a9-5db4ac219852" providerId="ADAL" clId="{4051302A-309E-42E5-8F78-F4F07011DCA7}" dt="2021-05-04T09:08:20.492" v="3095" actId="1076"/>
          <ac:grpSpMkLst>
            <pc:docMk/>
            <pc:sldMk cId="3384438192" sldId="639"/>
            <ac:grpSpMk id="4" creationId="{90C7E99B-7D26-4E34-97EA-AE166169AC82}"/>
          </ac:grpSpMkLst>
        </pc:grpChg>
        <pc:grpChg chg="del">
          <ac:chgData name="Ziping Lu" userId="f3bf810a-9d84-4873-98a9-5db4ac219852" providerId="ADAL" clId="{4051302A-309E-42E5-8F78-F4F07011DCA7}" dt="2021-05-04T09:04:18.453" v="2998" actId="478"/>
          <ac:grpSpMkLst>
            <pc:docMk/>
            <pc:sldMk cId="3384438192" sldId="639"/>
            <ac:grpSpMk id="5" creationId="{525BEED7-8921-4B7E-B4EB-414EE210AE6B}"/>
          </ac:grpSpMkLst>
        </pc:grpChg>
        <pc:grpChg chg="add del mod">
          <ac:chgData name="Ziping Lu" userId="f3bf810a-9d84-4873-98a9-5db4ac219852" providerId="ADAL" clId="{4051302A-309E-42E5-8F78-F4F07011DCA7}" dt="2021-05-04T09:04:52.454" v="3002" actId="165"/>
          <ac:grpSpMkLst>
            <pc:docMk/>
            <pc:sldMk cId="3384438192" sldId="639"/>
            <ac:grpSpMk id="14" creationId="{95CCDA80-522C-4BF4-ABCF-6B636924C138}"/>
          </ac:grpSpMkLst>
        </pc:grpChg>
        <pc:picChg chg="mod topLvl">
          <ac:chgData name="Ziping Lu" userId="f3bf810a-9d84-4873-98a9-5db4ac219852" providerId="ADAL" clId="{4051302A-309E-42E5-8F78-F4F07011DCA7}" dt="2021-05-04T09:05:04.074" v="3003" actId="164"/>
          <ac:picMkLst>
            <pc:docMk/>
            <pc:sldMk cId="3384438192" sldId="639"/>
            <ac:picMk id="20" creationId="{6361C1FF-6775-441E-9DA3-4710C7680D0B}"/>
          </ac:picMkLst>
        </pc:picChg>
      </pc:sldChg>
    </pc:docChg>
  </pc:docChgLst>
  <pc:docChgLst>
    <pc:chgData name="John Hughes" userId="171490e0-2525-40ba-818f-2c18d7d9e1cf" providerId="ADAL" clId="{C6DBB81E-8244-41CD-93D6-9C9DA32B31CB}"/>
    <pc:docChg chg="modSld">
      <pc:chgData name="John Hughes" userId="171490e0-2525-40ba-818f-2c18d7d9e1cf" providerId="ADAL" clId="{C6DBB81E-8244-41CD-93D6-9C9DA32B31CB}" dt="2023-10-24T11:13:57.573" v="105" actId="20577"/>
      <pc:docMkLst>
        <pc:docMk/>
      </pc:docMkLst>
      <pc:sldChg chg="modSp mod">
        <pc:chgData name="John Hughes" userId="171490e0-2525-40ba-818f-2c18d7d9e1cf" providerId="ADAL" clId="{C6DBB81E-8244-41CD-93D6-9C9DA32B31CB}" dt="2023-10-24T11:13:57.573" v="105" actId="20577"/>
        <pc:sldMkLst>
          <pc:docMk/>
          <pc:sldMk cId="198096305" sldId="256"/>
        </pc:sldMkLst>
        <pc:spChg chg="mod">
          <ac:chgData name="John Hughes" userId="171490e0-2525-40ba-818f-2c18d7d9e1cf" providerId="ADAL" clId="{C6DBB81E-8244-41CD-93D6-9C9DA32B31CB}" dt="2023-10-24T11:13:57.573" v="105" actId="20577"/>
          <ac:spMkLst>
            <pc:docMk/>
            <pc:sldMk cId="198096305" sldId="256"/>
            <ac:spMk id="3" creationId="{A8FA0A7D-6CDC-244F-8B3B-26916D6656F3}"/>
          </ac:spMkLst>
        </pc:spChg>
      </pc:sldChg>
      <pc:sldChg chg="modSp mod">
        <pc:chgData name="John Hughes" userId="171490e0-2525-40ba-818f-2c18d7d9e1cf" providerId="ADAL" clId="{C6DBB81E-8244-41CD-93D6-9C9DA32B31CB}" dt="2023-10-24T11:10:56.596" v="3" actId="113"/>
        <pc:sldMkLst>
          <pc:docMk/>
          <pc:sldMk cId="2085181454" sldId="817"/>
        </pc:sldMkLst>
        <pc:spChg chg="mod">
          <ac:chgData name="John Hughes" userId="171490e0-2525-40ba-818f-2c18d7d9e1cf" providerId="ADAL" clId="{C6DBB81E-8244-41CD-93D6-9C9DA32B31CB}" dt="2023-10-24T11:10:56.596" v="3" actId="113"/>
          <ac:spMkLst>
            <pc:docMk/>
            <pc:sldMk cId="2085181454" sldId="817"/>
            <ac:spMk id="2" creationId="{1E848341-FD30-455C-9657-10E58EEBA0BF}"/>
          </ac:spMkLst>
        </pc:spChg>
      </pc:sldChg>
    </pc:docChg>
  </pc:docChgLst>
  <pc:docChgLst>
    <pc:chgData name="Ziping Lu" userId="f3bf810a-9d84-4873-98a9-5db4ac219852" providerId="ADAL" clId="{B42171D8-00FD-47E7-BFE3-632111EB5E00}"/>
    <pc:docChg chg="undo custSel addSld delSld modSld">
      <pc:chgData name="Ziping Lu" userId="f3bf810a-9d84-4873-98a9-5db4ac219852" providerId="ADAL" clId="{B42171D8-00FD-47E7-BFE3-632111EB5E00}" dt="2021-05-03T11:21:32.097" v="320" actId="20577"/>
      <pc:docMkLst>
        <pc:docMk/>
      </pc:docMkLst>
      <pc:sldChg chg="modSp mod modNotesTx">
        <pc:chgData name="Ziping Lu" userId="f3bf810a-9d84-4873-98a9-5db4ac219852" providerId="ADAL" clId="{B42171D8-00FD-47E7-BFE3-632111EB5E00}" dt="2021-05-03T10:54:39.137" v="4" actId="20577"/>
        <pc:sldMkLst>
          <pc:docMk/>
          <pc:sldMk cId="198096305" sldId="256"/>
        </pc:sldMkLst>
        <pc:spChg chg="mod">
          <ac:chgData name="Ziping Lu" userId="f3bf810a-9d84-4873-98a9-5db4ac219852" providerId="ADAL" clId="{B42171D8-00FD-47E7-BFE3-632111EB5E00}" dt="2021-05-03T10:54:09.037" v="3" actId="20577"/>
          <ac:spMkLst>
            <pc:docMk/>
            <pc:sldMk cId="198096305" sldId="256"/>
            <ac:spMk id="3" creationId="{A8FA0A7D-6CDC-244F-8B3B-26916D6656F3}"/>
          </ac:spMkLst>
        </pc:spChg>
      </pc:sldChg>
      <pc:sldChg chg="addSp modSp mod modNotesTx">
        <pc:chgData name="Ziping Lu" userId="f3bf810a-9d84-4873-98a9-5db4ac219852" providerId="ADAL" clId="{B42171D8-00FD-47E7-BFE3-632111EB5E00}" dt="2021-05-03T11:17:22.331" v="229" actId="403"/>
        <pc:sldMkLst>
          <pc:docMk/>
          <pc:sldMk cId="2128418833" sldId="257"/>
        </pc:sldMkLst>
        <pc:spChg chg="add mod">
          <ac:chgData name="Ziping Lu" userId="f3bf810a-9d84-4873-98a9-5db4ac219852" providerId="ADAL" clId="{B42171D8-00FD-47E7-BFE3-632111EB5E00}" dt="2021-05-03T11:17:22.331" v="229" actId="403"/>
          <ac:spMkLst>
            <pc:docMk/>
            <pc:sldMk cId="2128418833" sldId="257"/>
            <ac:spMk id="2" creationId="{C3D0CDFA-C4B3-4ADD-A133-A7BFBB20A668}"/>
          </ac:spMkLst>
        </pc:spChg>
        <pc:spChg chg="add mod">
          <ac:chgData name="Ziping Lu" userId="f3bf810a-9d84-4873-98a9-5db4ac219852" providerId="ADAL" clId="{B42171D8-00FD-47E7-BFE3-632111EB5E00}" dt="2021-05-03T11:17:17.715" v="228" actId="14100"/>
          <ac:spMkLst>
            <pc:docMk/>
            <pc:sldMk cId="2128418833" sldId="257"/>
            <ac:spMk id="3" creationId="{E512D673-37EF-4BCD-AEC0-FEDEF8576766}"/>
          </ac:spMkLst>
        </pc:spChg>
        <pc:spChg chg="add mod">
          <ac:chgData name="Ziping Lu" userId="f3bf810a-9d84-4873-98a9-5db4ac219852" providerId="ADAL" clId="{B42171D8-00FD-47E7-BFE3-632111EB5E00}" dt="2021-05-03T11:09:22.516" v="51"/>
          <ac:spMkLst>
            <pc:docMk/>
            <pc:sldMk cId="2128418833" sldId="257"/>
            <ac:spMk id="4" creationId="{30AF8BF0-9DB7-435B-AD69-2590FD038263}"/>
          </ac:spMkLst>
        </pc:spChg>
        <pc:spChg chg="add mod">
          <ac:chgData name="Ziping Lu" userId="f3bf810a-9d84-4873-98a9-5db4ac219852" providerId="ADAL" clId="{B42171D8-00FD-47E7-BFE3-632111EB5E00}" dt="2021-05-03T11:09:22.516" v="51"/>
          <ac:spMkLst>
            <pc:docMk/>
            <pc:sldMk cId="2128418833" sldId="257"/>
            <ac:spMk id="5" creationId="{AE7A347D-9403-41D8-84F4-1B515EE8F20F}"/>
          </ac:spMkLst>
        </pc:spChg>
        <pc:spChg chg="add mod">
          <ac:chgData name="Ziping Lu" userId="f3bf810a-9d84-4873-98a9-5db4ac219852" providerId="ADAL" clId="{B42171D8-00FD-47E7-BFE3-632111EB5E00}" dt="2021-05-03T11:09:22.516" v="51"/>
          <ac:spMkLst>
            <pc:docMk/>
            <pc:sldMk cId="2128418833" sldId="257"/>
            <ac:spMk id="6" creationId="{FA3ACF13-B6A2-4A1E-92D3-933561316329}"/>
          </ac:spMkLst>
        </pc:spChg>
        <pc:spChg chg="add mod">
          <ac:chgData name="Ziping Lu" userId="f3bf810a-9d84-4873-98a9-5db4ac219852" providerId="ADAL" clId="{B42171D8-00FD-47E7-BFE3-632111EB5E00}" dt="2021-05-03T11:09:22.516" v="51"/>
          <ac:spMkLst>
            <pc:docMk/>
            <pc:sldMk cId="2128418833" sldId="257"/>
            <ac:spMk id="7" creationId="{AA47C0F5-875B-42DA-87AC-59F006484DF9}"/>
          </ac:spMkLst>
        </pc:spChg>
      </pc:sldChg>
      <pc:sldChg chg="addSp delSp modSp del mod">
        <pc:chgData name="Ziping Lu" userId="f3bf810a-9d84-4873-98a9-5db4ac219852" providerId="ADAL" clId="{B42171D8-00FD-47E7-BFE3-632111EB5E00}" dt="2021-05-03T11:09:18.249" v="49" actId="47"/>
        <pc:sldMkLst>
          <pc:docMk/>
          <pc:sldMk cId="179525508" sldId="259"/>
        </pc:sldMkLst>
        <pc:spChg chg="add del mod">
          <ac:chgData name="Ziping Lu" userId="f3bf810a-9d84-4873-98a9-5db4ac219852" providerId="ADAL" clId="{B42171D8-00FD-47E7-BFE3-632111EB5E00}" dt="2021-05-03T10:57:06.702" v="44" actId="478"/>
          <ac:spMkLst>
            <pc:docMk/>
            <pc:sldMk cId="179525508" sldId="259"/>
            <ac:spMk id="2" creationId="{3B3E9D71-E059-4F24-AE7F-8E0D41CCD1F0}"/>
          </ac:spMkLst>
        </pc:spChg>
        <pc:spChg chg="add del mod">
          <ac:chgData name="Ziping Lu" userId="f3bf810a-9d84-4873-98a9-5db4ac219852" providerId="ADAL" clId="{B42171D8-00FD-47E7-BFE3-632111EB5E00}" dt="2021-05-03T10:56:38.570" v="42" actId="478"/>
          <ac:spMkLst>
            <pc:docMk/>
            <pc:sldMk cId="179525508" sldId="259"/>
            <ac:spMk id="3" creationId="{9F1F8261-E320-4DA0-BA23-C65999A614D0}"/>
          </ac:spMkLst>
        </pc:spChg>
        <pc:spChg chg="add mod">
          <ac:chgData name="Ziping Lu" userId="f3bf810a-9d84-4873-98a9-5db4ac219852" providerId="ADAL" clId="{B42171D8-00FD-47E7-BFE3-632111EB5E00}" dt="2021-05-03T10:56:30.787" v="41"/>
          <ac:spMkLst>
            <pc:docMk/>
            <pc:sldMk cId="179525508" sldId="259"/>
            <ac:spMk id="4" creationId="{C6FB7EFB-1B1D-46E7-BF6A-4CCF4323D58C}"/>
          </ac:spMkLst>
        </pc:spChg>
        <pc:spChg chg="del">
          <ac:chgData name="Ziping Lu" userId="f3bf810a-9d84-4873-98a9-5db4ac219852" providerId="ADAL" clId="{B42171D8-00FD-47E7-BFE3-632111EB5E00}" dt="2021-05-03T10:56:30.787" v="41"/>
          <ac:spMkLst>
            <pc:docMk/>
            <pc:sldMk cId="179525508" sldId="259"/>
            <ac:spMk id="5" creationId="{80331DCF-E840-4D24-904B-DC3BF6B5A861}"/>
          </ac:spMkLst>
        </pc:spChg>
        <pc:spChg chg="del">
          <ac:chgData name="Ziping Lu" userId="f3bf810a-9d84-4873-98a9-5db4ac219852" providerId="ADAL" clId="{B42171D8-00FD-47E7-BFE3-632111EB5E00}" dt="2021-05-03T10:56:30.787" v="41"/>
          <ac:spMkLst>
            <pc:docMk/>
            <pc:sldMk cId="179525508" sldId="259"/>
            <ac:spMk id="6" creationId="{D7ADE2CA-4E9B-4DC8-BBDA-7E53557D8AB4}"/>
          </ac:spMkLst>
        </pc:spChg>
        <pc:spChg chg="del">
          <ac:chgData name="Ziping Lu" userId="f3bf810a-9d84-4873-98a9-5db4ac219852" providerId="ADAL" clId="{B42171D8-00FD-47E7-BFE3-632111EB5E00}" dt="2021-05-03T10:56:30.787" v="41"/>
          <ac:spMkLst>
            <pc:docMk/>
            <pc:sldMk cId="179525508" sldId="259"/>
            <ac:spMk id="7" creationId="{C13093CC-F499-4969-A018-725E06A415B0}"/>
          </ac:spMkLst>
        </pc:spChg>
        <pc:spChg chg="del">
          <ac:chgData name="Ziping Lu" userId="f3bf810a-9d84-4873-98a9-5db4ac219852" providerId="ADAL" clId="{B42171D8-00FD-47E7-BFE3-632111EB5E00}" dt="2021-05-03T10:56:30.787" v="41"/>
          <ac:spMkLst>
            <pc:docMk/>
            <pc:sldMk cId="179525508" sldId="259"/>
            <ac:spMk id="8" creationId="{AE40942D-E4D1-4B8B-92EA-7E1AE5F3B3EF}"/>
          </ac:spMkLst>
        </pc:spChg>
        <pc:spChg chg="del">
          <ac:chgData name="Ziping Lu" userId="f3bf810a-9d84-4873-98a9-5db4ac219852" providerId="ADAL" clId="{B42171D8-00FD-47E7-BFE3-632111EB5E00}" dt="2021-05-03T10:56:30.787" v="41"/>
          <ac:spMkLst>
            <pc:docMk/>
            <pc:sldMk cId="179525508" sldId="259"/>
            <ac:spMk id="9" creationId="{FD46B66C-647F-4DD4-8017-95C16FAC879E}"/>
          </ac:spMkLst>
        </pc:spChg>
        <pc:spChg chg="del">
          <ac:chgData name="Ziping Lu" userId="f3bf810a-9d84-4873-98a9-5db4ac219852" providerId="ADAL" clId="{B42171D8-00FD-47E7-BFE3-632111EB5E00}" dt="2021-05-03T10:56:30.787" v="41"/>
          <ac:spMkLst>
            <pc:docMk/>
            <pc:sldMk cId="179525508" sldId="259"/>
            <ac:spMk id="10" creationId="{70AF6D00-5A0E-4F85-BCA7-EF21275D35BE}"/>
          </ac:spMkLst>
        </pc:spChg>
        <pc:spChg chg="add mod">
          <ac:chgData name="Ziping Lu" userId="f3bf810a-9d84-4873-98a9-5db4ac219852" providerId="ADAL" clId="{B42171D8-00FD-47E7-BFE3-632111EB5E00}" dt="2021-05-03T10:56:30.787" v="41"/>
          <ac:spMkLst>
            <pc:docMk/>
            <pc:sldMk cId="179525508" sldId="259"/>
            <ac:spMk id="11" creationId="{041EDAE9-2492-4EC2-97EF-885FF930CF81}"/>
          </ac:spMkLst>
        </pc:spChg>
        <pc:spChg chg="add mod">
          <ac:chgData name="Ziping Lu" userId="f3bf810a-9d84-4873-98a9-5db4ac219852" providerId="ADAL" clId="{B42171D8-00FD-47E7-BFE3-632111EB5E00}" dt="2021-05-03T10:56:30.787" v="41"/>
          <ac:spMkLst>
            <pc:docMk/>
            <pc:sldMk cId="179525508" sldId="259"/>
            <ac:spMk id="12" creationId="{2D3CFB14-0BB6-4D26-B6E7-50B2C631339F}"/>
          </ac:spMkLst>
        </pc:spChg>
        <pc:spChg chg="add mod">
          <ac:chgData name="Ziping Lu" userId="f3bf810a-9d84-4873-98a9-5db4ac219852" providerId="ADAL" clId="{B42171D8-00FD-47E7-BFE3-632111EB5E00}" dt="2021-05-03T10:56:30.787" v="41"/>
          <ac:spMkLst>
            <pc:docMk/>
            <pc:sldMk cId="179525508" sldId="259"/>
            <ac:spMk id="13" creationId="{03931690-B9B8-481F-8172-47B89E3F2EEB}"/>
          </ac:spMkLst>
        </pc:spChg>
      </pc:sldChg>
      <pc:sldChg chg="modSp add mod">
        <pc:chgData name="Ziping Lu" userId="f3bf810a-9d84-4873-98a9-5db4ac219852" providerId="ADAL" clId="{B42171D8-00FD-47E7-BFE3-632111EB5E00}" dt="2021-05-03T10:55:44.487" v="40" actId="20577"/>
        <pc:sldMkLst>
          <pc:docMk/>
          <pc:sldMk cId="4153761391" sldId="261"/>
        </pc:sldMkLst>
        <pc:spChg chg="mod">
          <ac:chgData name="Ziping Lu" userId="f3bf810a-9d84-4873-98a9-5db4ac219852" providerId="ADAL" clId="{B42171D8-00FD-47E7-BFE3-632111EB5E00}" dt="2021-05-03T10:55:44.487" v="40" actId="20577"/>
          <ac:spMkLst>
            <pc:docMk/>
            <pc:sldMk cId="4153761391" sldId="261"/>
            <ac:spMk id="3" creationId="{AE8E7B11-E0EA-4E1F-8714-4649840A9B69}"/>
          </ac:spMkLst>
        </pc:spChg>
      </pc:sldChg>
      <pc:sldChg chg="delSp new del mod">
        <pc:chgData name="Ziping Lu" userId="f3bf810a-9d84-4873-98a9-5db4ac219852" providerId="ADAL" clId="{B42171D8-00FD-47E7-BFE3-632111EB5E00}" dt="2021-05-03T11:09:19.199" v="50" actId="47"/>
        <pc:sldMkLst>
          <pc:docMk/>
          <pc:sldMk cId="2860729726" sldId="262"/>
        </pc:sldMkLst>
        <pc:spChg chg="del">
          <ac:chgData name="Ziping Lu" userId="f3bf810a-9d84-4873-98a9-5db4ac219852" providerId="ADAL" clId="{B42171D8-00FD-47E7-BFE3-632111EB5E00}" dt="2021-05-03T10:58:16.187" v="45" actId="478"/>
          <ac:spMkLst>
            <pc:docMk/>
            <pc:sldMk cId="2860729726" sldId="262"/>
            <ac:spMk id="4" creationId="{130CCFC7-9CAD-4087-B3AF-CB1A7B4E18CC}"/>
          </ac:spMkLst>
        </pc:spChg>
        <pc:spChg chg="del">
          <ac:chgData name="Ziping Lu" userId="f3bf810a-9d84-4873-98a9-5db4ac219852" providerId="ADAL" clId="{B42171D8-00FD-47E7-BFE3-632111EB5E00}" dt="2021-05-03T10:58:18.520" v="46" actId="478"/>
          <ac:spMkLst>
            <pc:docMk/>
            <pc:sldMk cId="2860729726" sldId="262"/>
            <ac:spMk id="5" creationId="{8BF80B2D-DFC2-4E2F-B716-41318A8D22F3}"/>
          </ac:spMkLst>
        </pc:spChg>
        <pc:spChg chg="del">
          <ac:chgData name="Ziping Lu" userId="f3bf810a-9d84-4873-98a9-5db4ac219852" providerId="ADAL" clId="{B42171D8-00FD-47E7-BFE3-632111EB5E00}" dt="2021-05-03T10:58:23.203" v="48" actId="478"/>
          <ac:spMkLst>
            <pc:docMk/>
            <pc:sldMk cId="2860729726" sldId="262"/>
            <ac:spMk id="6" creationId="{33381A56-EEBB-4172-8FAB-3EB1A41EB814}"/>
          </ac:spMkLst>
        </pc:spChg>
        <pc:spChg chg="del">
          <ac:chgData name="Ziping Lu" userId="f3bf810a-9d84-4873-98a9-5db4ac219852" providerId="ADAL" clId="{B42171D8-00FD-47E7-BFE3-632111EB5E00}" dt="2021-05-03T10:58:20.188" v="47" actId="478"/>
          <ac:spMkLst>
            <pc:docMk/>
            <pc:sldMk cId="2860729726" sldId="262"/>
            <ac:spMk id="7" creationId="{317EA584-CCEF-4055-B391-3DBC7F6FFD4E}"/>
          </ac:spMkLst>
        </pc:spChg>
      </pc:sldChg>
      <pc:sldChg chg="delSp modSp add del mod">
        <pc:chgData name="Ziping Lu" userId="f3bf810a-9d84-4873-98a9-5db4ac219852" providerId="ADAL" clId="{B42171D8-00FD-47E7-BFE3-632111EB5E00}" dt="2021-05-03T11:14:17.915" v="136" actId="47"/>
        <pc:sldMkLst>
          <pc:docMk/>
          <pc:sldMk cId="1648414075" sldId="613"/>
        </pc:sldMkLst>
        <pc:spChg chg="mod">
          <ac:chgData name="Ziping Lu" userId="f3bf810a-9d84-4873-98a9-5db4ac219852" providerId="ADAL" clId="{B42171D8-00FD-47E7-BFE3-632111EB5E00}" dt="2021-05-03T11:13:20.665" v="130" actId="14100"/>
          <ac:spMkLst>
            <pc:docMk/>
            <pc:sldMk cId="1648414075" sldId="613"/>
            <ac:spMk id="5" creationId="{FC0B5748-AF0C-4A0F-9EED-2820E3842F6A}"/>
          </ac:spMkLst>
        </pc:spChg>
        <pc:picChg chg="del">
          <ac:chgData name="Ziping Lu" userId="f3bf810a-9d84-4873-98a9-5db4ac219852" providerId="ADAL" clId="{B42171D8-00FD-47E7-BFE3-632111EB5E00}" dt="2021-05-03T11:13:10.682" v="129" actId="478"/>
          <ac:picMkLst>
            <pc:docMk/>
            <pc:sldMk cId="1648414075" sldId="613"/>
            <ac:picMk id="7" creationId="{A1EAD256-F9F8-4ECA-B362-B8143A7394ED}"/>
          </ac:picMkLst>
        </pc:picChg>
      </pc:sldChg>
      <pc:sldChg chg="addSp delSp modSp new mod">
        <pc:chgData name="Ziping Lu" userId="f3bf810a-9d84-4873-98a9-5db4ac219852" providerId="ADAL" clId="{B42171D8-00FD-47E7-BFE3-632111EB5E00}" dt="2021-05-03T11:19:47.468" v="252" actId="20577"/>
        <pc:sldMkLst>
          <pc:docMk/>
          <pc:sldMk cId="764379341" sldId="614"/>
        </pc:sldMkLst>
        <pc:spChg chg="mod">
          <ac:chgData name="Ziping Lu" userId="f3bf810a-9d84-4873-98a9-5db4ac219852" providerId="ADAL" clId="{B42171D8-00FD-47E7-BFE3-632111EB5E00}" dt="2021-05-03T11:15:40.682" v="200" actId="20577"/>
          <ac:spMkLst>
            <pc:docMk/>
            <pc:sldMk cId="764379341" sldId="614"/>
            <ac:spMk id="2" creationId="{51A1CB46-4E55-4DF0-A01B-8ECFDD8EC8D8}"/>
          </ac:spMkLst>
        </pc:spChg>
        <pc:spChg chg="mod">
          <ac:chgData name="Ziping Lu" userId="f3bf810a-9d84-4873-98a9-5db4ac219852" providerId="ADAL" clId="{B42171D8-00FD-47E7-BFE3-632111EB5E00}" dt="2021-05-03T11:19:47.468" v="252" actId="20577"/>
          <ac:spMkLst>
            <pc:docMk/>
            <pc:sldMk cId="764379341" sldId="614"/>
            <ac:spMk id="3" creationId="{579B56D8-717C-4BCE-914D-CFEB38843DE4}"/>
          </ac:spMkLst>
        </pc:spChg>
        <pc:spChg chg="del">
          <ac:chgData name="Ziping Lu" userId="f3bf810a-9d84-4873-98a9-5db4ac219852" providerId="ADAL" clId="{B42171D8-00FD-47E7-BFE3-632111EB5E00}" dt="2021-05-03T11:14:05.298" v="132" actId="478"/>
          <ac:spMkLst>
            <pc:docMk/>
            <pc:sldMk cId="764379341" sldId="614"/>
            <ac:spMk id="4" creationId="{D63DC7C2-3BBA-4551-A861-D8CFBDE32004}"/>
          </ac:spMkLst>
        </pc:spChg>
        <pc:spChg chg="del">
          <ac:chgData name="Ziping Lu" userId="f3bf810a-9d84-4873-98a9-5db4ac219852" providerId="ADAL" clId="{B42171D8-00FD-47E7-BFE3-632111EB5E00}" dt="2021-05-03T11:14:07.581" v="133" actId="478"/>
          <ac:spMkLst>
            <pc:docMk/>
            <pc:sldMk cId="764379341" sldId="614"/>
            <ac:spMk id="5" creationId="{E45BA704-838B-4C79-8111-8E58ECD632F1}"/>
          </ac:spMkLst>
        </pc:spChg>
        <pc:spChg chg="del">
          <ac:chgData name="Ziping Lu" userId="f3bf810a-9d84-4873-98a9-5db4ac219852" providerId="ADAL" clId="{B42171D8-00FD-47E7-BFE3-632111EB5E00}" dt="2021-05-03T11:14:12.733" v="135" actId="478"/>
          <ac:spMkLst>
            <pc:docMk/>
            <pc:sldMk cId="764379341" sldId="614"/>
            <ac:spMk id="6" creationId="{AC2962E1-2900-40EF-A022-A43A2021BA05}"/>
          </ac:spMkLst>
        </pc:spChg>
        <pc:spChg chg="del">
          <ac:chgData name="Ziping Lu" userId="f3bf810a-9d84-4873-98a9-5db4ac219852" providerId="ADAL" clId="{B42171D8-00FD-47E7-BFE3-632111EB5E00}" dt="2021-05-03T11:14:09.431" v="134" actId="478"/>
          <ac:spMkLst>
            <pc:docMk/>
            <pc:sldMk cId="764379341" sldId="614"/>
            <ac:spMk id="7" creationId="{859C2341-E706-46A1-8406-8401137159E1}"/>
          </ac:spMkLst>
        </pc:spChg>
        <pc:picChg chg="add mod">
          <ac:chgData name="Ziping Lu" userId="f3bf810a-9d84-4873-98a9-5db4ac219852" providerId="ADAL" clId="{B42171D8-00FD-47E7-BFE3-632111EB5E00}" dt="2021-05-03T11:15:07.032" v="144" actId="1076"/>
          <ac:picMkLst>
            <pc:docMk/>
            <pc:sldMk cId="764379341" sldId="614"/>
            <ac:picMk id="8" creationId="{1C352537-3077-4F91-9699-CF4E0C5AA6B7}"/>
          </ac:picMkLst>
        </pc:picChg>
      </pc:sldChg>
      <pc:sldChg chg="new">
        <pc:chgData name="Ziping Lu" userId="f3bf810a-9d84-4873-98a9-5db4ac219852" providerId="ADAL" clId="{B42171D8-00FD-47E7-BFE3-632111EB5E00}" dt="2021-05-03T11:14:25.814" v="137" actId="680"/>
        <pc:sldMkLst>
          <pc:docMk/>
          <pc:sldMk cId="2234907648" sldId="615"/>
        </pc:sldMkLst>
      </pc:sldChg>
      <pc:sldChg chg="delSp modSp new mod">
        <pc:chgData name="Ziping Lu" userId="f3bf810a-9d84-4873-98a9-5db4ac219852" providerId="ADAL" clId="{B42171D8-00FD-47E7-BFE3-632111EB5E00}" dt="2021-05-03T11:21:32.097" v="320" actId="20577"/>
        <pc:sldMkLst>
          <pc:docMk/>
          <pc:sldMk cId="783301039" sldId="616"/>
        </pc:sldMkLst>
        <pc:spChg chg="mod">
          <ac:chgData name="Ziping Lu" userId="f3bf810a-9d84-4873-98a9-5db4ac219852" providerId="ADAL" clId="{B42171D8-00FD-47E7-BFE3-632111EB5E00}" dt="2021-05-03T11:20:45.564" v="306" actId="6549"/>
          <ac:spMkLst>
            <pc:docMk/>
            <pc:sldMk cId="783301039" sldId="616"/>
            <ac:spMk id="2" creationId="{A14B3A78-51E6-4EB6-B527-5A482ED7AD39}"/>
          </ac:spMkLst>
        </pc:spChg>
        <pc:spChg chg="mod">
          <ac:chgData name="Ziping Lu" userId="f3bf810a-9d84-4873-98a9-5db4ac219852" providerId="ADAL" clId="{B42171D8-00FD-47E7-BFE3-632111EB5E00}" dt="2021-05-03T11:21:32.097" v="320" actId="20577"/>
          <ac:spMkLst>
            <pc:docMk/>
            <pc:sldMk cId="783301039" sldId="616"/>
            <ac:spMk id="3" creationId="{A146A9E6-D444-4371-BF5F-1AD37B9C6BAD}"/>
          </ac:spMkLst>
        </pc:spChg>
        <pc:spChg chg="del">
          <ac:chgData name="Ziping Lu" userId="f3bf810a-9d84-4873-98a9-5db4ac219852" providerId="ADAL" clId="{B42171D8-00FD-47E7-BFE3-632111EB5E00}" dt="2021-05-03T11:20:22.347" v="254" actId="478"/>
          <ac:spMkLst>
            <pc:docMk/>
            <pc:sldMk cId="783301039" sldId="616"/>
            <ac:spMk id="4" creationId="{BCF90905-D5AC-4549-A3F7-A2C9A3A27E92}"/>
          </ac:spMkLst>
        </pc:spChg>
        <pc:spChg chg="del">
          <ac:chgData name="Ziping Lu" userId="f3bf810a-9d84-4873-98a9-5db4ac219852" providerId="ADAL" clId="{B42171D8-00FD-47E7-BFE3-632111EB5E00}" dt="2021-05-03T11:20:22.347" v="254" actId="478"/>
          <ac:spMkLst>
            <pc:docMk/>
            <pc:sldMk cId="783301039" sldId="616"/>
            <ac:spMk id="5" creationId="{E327CE05-A5A6-46AE-8275-CF673BF35874}"/>
          </ac:spMkLst>
        </pc:spChg>
        <pc:spChg chg="del">
          <ac:chgData name="Ziping Lu" userId="f3bf810a-9d84-4873-98a9-5db4ac219852" providerId="ADAL" clId="{B42171D8-00FD-47E7-BFE3-632111EB5E00}" dt="2021-05-03T11:20:22.347" v="254" actId="478"/>
          <ac:spMkLst>
            <pc:docMk/>
            <pc:sldMk cId="783301039" sldId="616"/>
            <ac:spMk id="6" creationId="{EDA66318-E01C-41FC-9036-7AB744F93710}"/>
          </ac:spMkLst>
        </pc:spChg>
        <pc:spChg chg="del">
          <ac:chgData name="Ziping Lu" userId="f3bf810a-9d84-4873-98a9-5db4ac219852" providerId="ADAL" clId="{B42171D8-00FD-47E7-BFE3-632111EB5E00}" dt="2021-05-03T11:20:22.347" v="254" actId="478"/>
          <ac:spMkLst>
            <pc:docMk/>
            <pc:sldMk cId="783301039" sldId="616"/>
            <ac:spMk id="7" creationId="{1CFDD193-8D98-47FD-8501-06E3964ADCA0}"/>
          </ac:spMkLst>
        </pc:spChg>
      </pc:sldChg>
    </pc:docChg>
  </pc:docChgLst>
  <pc:docChgLst>
    <pc:chgData name="Ziping Lu" userId="f3bf810a-9d84-4873-98a9-5db4ac219852" providerId="ADAL" clId="{2AB4E4B4-5F94-4A96-83D1-84128E7AF83B}"/>
    <pc:docChg chg="undo custSel addSld delSld modSld">
      <pc:chgData name="Ziping Lu" userId="f3bf810a-9d84-4873-98a9-5db4ac219852" providerId="ADAL" clId="{2AB4E4B4-5F94-4A96-83D1-84128E7AF83B}" dt="2023-02-08T14:45:19.917" v="200" actId="14100"/>
      <pc:docMkLst>
        <pc:docMk/>
      </pc:docMkLst>
      <pc:sldChg chg="addSp delSp modSp mod modClrScheme chgLayout">
        <pc:chgData name="Ziping Lu" userId="f3bf810a-9d84-4873-98a9-5db4ac219852" providerId="ADAL" clId="{2AB4E4B4-5F94-4A96-83D1-84128E7AF83B}" dt="2023-02-08T14:41:13.473" v="155" actId="403"/>
        <pc:sldMkLst>
          <pc:docMk/>
          <pc:sldMk cId="2128418833" sldId="257"/>
        </pc:sldMkLst>
        <pc:spChg chg="mod ord">
          <ac:chgData name="Ziping Lu" userId="f3bf810a-9d84-4873-98a9-5db4ac219852" providerId="ADAL" clId="{2AB4E4B4-5F94-4A96-83D1-84128E7AF83B}" dt="2023-02-08T14:41:07.369" v="153" actId="404"/>
          <ac:spMkLst>
            <pc:docMk/>
            <pc:sldMk cId="2128418833" sldId="257"/>
            <ac:spMk id="2" creationId="{C3D0CDFA-C4B3-4ADD-A133-A7BFBB20A668}"/>
          </ac:spMkLst>
        </pc:spChg>
        <pc:spChg chg="mod ord">
          <ac:chgData name="Ziping Lu" userId="f3bf810a-9d84-4873-98a9-5db4ac219852" providerId="ADAL" clId="{2AB4E4B4-5F94-4A96-83D1-84128E7AF83B}" dt="2023-02-08T14:41:13.473" v="155" actId="403"/>
          <ac:spMkLst>
            <pc:docMk/>
            <pc:sldMk cId="2128418833" sldId="257"/>
            <ac:spMk id="3" creationId="{E512D673-37EF-4BCD-AEC0-FEDEF8576766}"/>
          </ac:spMkLst>
        </pc:spChg>
        <pc:spChg chg="add del">
          <ac:chgData name="Ziping Lu" userId="f3bf810a-9d84-4873-98a9-5db4ac219852" providerId="ADAL" clId="{2AB4E4B4-5F94-4A96-83D1-84128E7AF83B}" dt="2023-02-08T14:24:59.857" v="6" actId="700"/>
          <ac:spMkLst>
            <pc:docMk/>
            <pc:sldMk cId="2128418833" sldId="257"/>
            <ac:spMk id="4" creationId="{30AF8BF0-9DB7-435B-AD69-2590FD038263}"/>
          </ac:spMkLst>
        </pc:spChg>
        <pc:spChg chg="add del">
          <ac:chgData name="Ziping Lu" userId="f3bf810a-9d84-4873-98a9-5db4ac219852" providerId="ADAL" clId="{2AB4E4B4-5F94-4A96-83D1-84128E7AF83B}" dt="2023-02-08T14:24:59.857" v="6" actId="700"/>
          <ac:spMkLst>
            <pc:docMk/>
            <pc:sldMk cId="2128418833" sldId="257"/>
            <ac:spMk id="5" creationId="{AE7A347D-9403-41D8-84F4-1B515EE8F20F}"/>
          </ac:spMkLst>
        </pc:spChg>
        <pc:spChg chg="add del">
          <ac:chgData name="Ziping Lu" userId="f3bf810a-9d84-4873-98a9-5db4ac219852" providerId="ADAL" clId="{2AB4E4B4-5F94-4A96-83D1-84128E7AF83B}" dt="2023-02-08T14:24:59.857" v="6" actId="700"/>
          <ac:spMkLst>
            <pc:docMk/>
            <pc:sldMk cId="2128418833" sldId="257"/>
            <ac:spMk id="6" creationId="{FA3ACF13-B6A2-4A1E-92D3-933561316329}"/>
          </ac:spMkLst>
        </pc:spChg>
        <pc:spChg chg="add del">
          <ac:chgData name="Ziping Lu" userId="f3bf810a-9d84-4873-98a9-5db4ac219852" providerId="ADAL" clId="{2AB4E4B4-5F94-4A96-83D1-84128E7AF83B}" dt="2023-02-08T14:24:59.857" v="6" actId="700"/>
          <ac:spMkLst>
            <pc:docMk/>
            <pc:sldMk cId="2128418833" sldId="257"/>
            <ac:spMk id="7" creationId="{AA47C0F5-875B-42DA-87AC-59F006484DF9}"/>
          </ac:spMkLst>
        </pc:spChg>
      </pc:sldChg>
      <pc:sldChg chg="add del">
        <pc:chgData name="Ziping Lu" userId="f3bf810a-9d84-4873-98a9-5db4ac219852" providerId="ADAL" clId="{2AB4E4B4-5F94-4A96-83D1-84128E7AF83B}" dt="2023-02-08T14:41:04.612" v="152" actId="47"/>
        <pc:sldMkLst>
          <pc:docMk/>
          <pc:sldMk cId="664711885" sldId="260"/>
        </pc:sldMkLst>
      </pc:sldChg>
      <pc:sldChg chg="modSp mod modClrScheme chgLayout">
        <pc:chgData name="Ziping Lu" userId="f3bf810a-9d84-4873-98a9-5db4ac219852" providerId="ADAL" clId="{2AB4E4B4-5F94-4A96-83D1-84128E7AF83B}" dt="2023-02-08T14:41:29.382" v="158" actId="1076"/>
        <pc:sldMkLst>
          <pc:docMk/>
          <pc:sldMk cId="764379341" sldId="614"/>
        </pc:sldMkLst>
        <pc:spChg chg="mod ord">
          <ac:chgData name="Ziping Lu" userId="f3bf810a-9d84-4873-98a9-5db4ac219852" providerId="ADAL" clId="{2AB4E4B4-5F94-4A96-83D1-84128E7AF83B}" dt="2023-02-08T14:41:21.129" v="156" actId="404"/>
          <ac:spMkLst>
            <pc:docMk/>
            <pc:sldMk cId="764379341" sldId="614"/>
            <ac:spMk id="2" creationId="{51A1CB46-4E55-4DF0-A01B-8ECFDD8EC8D8}"/>
          </ac:spMkLst>
        </pc:spChg>
        <pc:spChg chg="mod ord">
          <ac:chgData name="Ziping Lu" userId="f3bf810a-9d84-4873-98a9-5db4ac219852" providerId="ADAL" clId="{2AB4E4B4-5F94-4A96-83D1-84128E7AF83B}" dt="2023-02-08T14:41:28.912" v="157" actId="14100"/>
          <ac:spMkLst>
            <pc:docMk/>
            <pc:sldMk cId="764379341" sldId="614"/>
            <ac:spMk id="3" creationId="{579B56D8-717C-4BCE-914D-CFEB38843DE4}"/>
          </ac:spMkLst>
        </pc:spChg>
        <pc:picChg chg="mod">
          <ac:chgData name="Ziping Lu" userId="f3bf810a-9d84-4873-98a9-5db4ac219852" providerId="ADAL" clId="{2AB4E4B4-5F94-4A96-83D1-84128E7AF83B}" dt="2023-02-08T14:41:29.382" v="158" actId="1076"/>
          <ac:picMkLst>
            <pc:docMk/>
            <pc:sldMk cId="764379341" sldId="614"/>
            <ac:picMk id="8" creationId="{1C352537-3077-4F91-9699-CF4E0C5AA6B7}"/>
          </ac:picMkLst>
        </pc:picChg>
      </pc:sldChg>
      <pc:sldChg chg="modSp mod modClrScheme chgLayout">
        <pc:chgData name="Ziping Lu" userId="f3bf810a-9d84-4873-98a9-5db4ac219852" providerId="ADAL" clId="{2AB4E4B4-5F94-4A96-83D1-84128E7AF83B}" dt="2023-02-08T14:41:37.451" v="159" actId="404"/>
        <pc:sldMkLst>
          <pc:docMk/>
          <pc:sldMk cId="783301039" sldId="616"/>
        </pc:sldMkLst>
        <pc:spChg chg="mod ord">
          <ac:chgData name="Ziping Lu" userId="f3bf810a-9d84-4873-98a9-5db4ac219852" providerId="ADAL" clId="{2AB4E4B4-5F94-4A96-83D1-84128E7AF83B}" dt="2023-02-08T14:41:37.451" v="159" actId="404"/>
          <ac:spMkLst>
            <pc:docMk/>
            <pc:sldMk cId="783301039" sldId="616"/>
            <ac:spMk id="2" creationId="{A14B3A78-51E6-4EB6-B527-5A482ED7AD39}"/>
          </ac:spMkLst>
        </pc:spChg>
        <pc:spChg chg="mod ord">
          <ac:chgData name="Ziping Lu" userId="f3bf810a-9d84-4873-98a9-5db4ac219852" providerId="ADAL" clId="{2AB4E4B4-5F94-4A96-83D1-84128E7AF83B}" dt="2023-02-08T14:26:31.672" v="19" actId="14100"/>
          <ac:spMkLst>
            <pc:docMk/>
            <pc:sldMk cId="783301039" sldId="616"/>
            <ac:spMk id="3" creationId="{A146A9E6-D444-4371-BF5F-1AD37B9C6BAD}"/>
          </ac:spMkLst>
        </pc:spChg>
      </pc:sldChg>
      <pc:sldChg chg="modSp mod modClrScheme chgLayout">
        <pc:chgData name="Ziping Lu" userId="f3bf810a-9d84-4873-98a9-5db4ac219852" providerId="ADAL" clId="{2AB4E4B4-5F94-4A96-83D1-84128E7AF83B}" dt="2023-02-08T14:41:48.963" v="162" actId="1076"/>
        <pc:sldMkLst>
          <pc:docMk/>
          <pc:sldMk cId="2314642799" sldId="617"/>
        </pc:sldMkLst>
        <pc:spChg chg="mod ord">
          <ac:chgData name="Ziping Lu" userId="f3bf810a-9d84-4873-98a9-5db4ac219852" providerId="ADAL" clId="{2AB4E4B4-5F94-4A96-83D1-84128E7AF83B}" dt="2023-02-08T14:41:42.376" v="160" actId="404"/>
          <ac:spMkLst>
            <pc:docMk/>
            <pc:sldMk cId="2314642799" sldId="617"/>
            <ac:spMk id="2" creationId="{A14B3A78-51E6-4EB6-B527-5A482ED7AD39}"/>
          </ac:spMkLst>
        </pc:spChg>
        <pc:spChg chg="mod ord">
          <ac:chgData name="Ziping Lu" userId="f3bf810a-9d84-4873-98a9-5db4ac219852" providerId="ADAL" clId="{2AB4E4B4-5F94-4A96-83D1-84128E7AF83B}" dt="2023-02-08T14:41:48.963" v="162" actId="1076"/>
          <ac:spMkLst>
            <pc:docMk/>
            <pc:sldMk cId="2314642799" sldId="617"/>
            <ac:spMk id="3" creationId="{A146A9E6-D444-4371-BF5F-1AD37B9C6BAD}"/>
          </ac:spMkLst>
        </pc:spChg>
        <pc:graphicFrameChg chg="mod modGraphic">
          <ac:chgData name="Ziping Lu" userId="f3bf810a-9d84-4873-98a9-5db4ac219852" providerId="ADAL" clId="{2AB4E4B4-5F94-4A96-83D1-84128E7AF83B}" dt="2023-02-08T14:28:19.663" v="34" actId="1076"/>
          <ac:graphicFrameMkLst>
            <pc:docMk/>
            <pc:sldMk cId="2314642799" sldId="617"/>
            <ac:graphicFrameMk id="5" creationId="{772A8C4F-D0FE-4A59-B329-F90931EA312E}"/>
          </ac:graphicFrameMkLst>
        </pc:graphicFrameChg>
      </pc:sldChg>
      <pc:sldChg chg="addSp delSp modSp mod modClrScheme chgLayout">
        <pc:chgData name="Ziping Lu" userId="f3bf810a-9d84-4873-98a9-5db4ac219852" providerId="ADAL" clId="{2AB4E4B4-5F94-4A96-83D1-84128E7AF83B}" dt="2023-02-08T14:42:10.752" v="164" actId="404"/>
        <pc:sldMkLst>
          <pc:docMk/>
          <pc:sldMk cId="4119952520" sldId="618"/>
        </pc:sldMkLst>
        <pc:spChg chg="mod ord">
          <ac:chgData name="Ziping Lu" userId="f3bf810a-9d84-4873-98a9-5db4ac219852" providerId="ADAL" clId="{2AB4E4B4-5F94-4A96-83D1-84128E7AF83B}" dt="2023-02-08T14:42:10.752" v="164" actId="404"/>
          <ac:spMkLst>
            <pc:docMk/>
            <pc:sldMk cId="4119952520" sldId="618"/>
            <ac:spMk id="2" creationId="{A14B3A78-51E6-4EB6-B527-5A482ED7AD39}"/>
          </ac:spMkLst>
        </pc:spChg>
        <pc:spChg chg="add del mod ord">
          <ac:chgData name="Ziping Lu" userId="f3bf810a-9d84-4873-98a9-5db4ac219852" providerId="ADAL" clId="{2AB4E4B4-5F94-4A96-83D1-84128E7AF83B}" dt="2023-02-08T14:28:29.538" v="36" actId="478"/>
          <ac:spMkLst>
            <pc:docMk/>
            <pc:sldMk cId="4119952520" sldId="618"/>
            <ac:spMk id="3" creationId="{816117E9-748D-1947-9247-FF1D2296E74D}"/>
          </ac:spMkLst>
        </pc:spChg>
        <pc:spChg chg="mod">
          <ac:chgData name="Ziping Lu" userId="f3bf810a-9d84-4873-98a9-5db4ac219852" providerId="ADAL" clId="{2AB4E4B4-5F94-4A96-83D1-84128E7AF83B}" dt="2023-02-08T14:42:07.122" v="163" actId="1076"/>
          <ac:spMkLst>
            <pc:docMk/>
            <pc:sldMk cId="4119952520" sldId="618"/>
            <ac:spMk id="8" creationId="{A8BECB28-30B3-4D09-B9F2-590965626322}"/>
          </ac:spMkLst>
        </pc:spChg>
        <pc:spChg chg="mod">
          <ac:chgData name="Ziping Lu" userId="f3bf810a-9d84-4873-98a9-5db4ac219852" providerId="ADAL" clId="{2AB4E4B4-5F94-4A96-83D1-84128E7AF83B}" dt="2023-02-08T14:42:07.122" v="163" actId="1076"/>
          <ac:spMkLst>
            <pc:docMk/>
            <pc:sldMk cId="4119952520" sldId="618"/>
            <ac:spMk id="9" creationId="{48E6D3FA-3E4F-4323-B5DB-29B85A94E4A2}"/>
          </ac:spMkLst>
        </pc:spChg>
        <pc:grpChg chg="mod">
          <ac:chgData name="Ziping Lu" userId="f3bf810a-9d84-4873-98a9-5db4ac219852" providerId="ADAL" clId="{2AB4E4B4-5F94-4A96-83D1-84128E7AF83B}" dt="2023-02-08T14:42:07.122" v="163" actId="1076"/>
          <ac:grpSpMkLst>
            <pc:docMk/>
            <pc:sldMk cId="4119952520" sldId="618"/>
            <ac:grpSpMk id="10" creationId="{D383E722-F405-4DDF-8417-3CF92B880637}"/>
          </ac:grpSpMkLst>
        </pc:grpChg>
        <pc:picChg chg="mod">
          <ac:chgData name="Ziping Lu" userId="f3bf810a-9d84-4873-98a9-5db4ac219852" providerId="ADAL" clId="{2AB4E4B4-5F94-4A96-83D1-84128E7AF83B}" dt="2023-02-08T14:42:07.122" v="163" actId="1076"/>
          <ac:picMkLst>
            <pc:docMk/>
            <pc:sldMk cId="4119952520" sldId="618"/>
            <ac:picMk id="7" creationId="{89314AD1-C26D-4660-B047-B0B9EB15D823}"/>
          </ac:picMkLst>
        </pc:picChg>
      </pc:sldChg>
      <pc:sldChg chg="addSp delSp modSp mod modClrScheme chgLayout">
        <pc:chgData name="Ziping Lu" userId="f3bf810a-9d84-4873-98a9-5db4ac219852" providerId="ADAL" clId="{2AB4E4B4-5F94-4A96-83D1-84128E7AF83B}" dt="2023-02-08T14:42:16.813" v="165" actId="404"/>
        <pc:sldMkLst>
          <pc:docMk/>
          <pc:sldMk cId="631953265" sldId="619"/>
        </pc:sldMkLst>
        <pc:spChg chg="mod ord">
          <ac:chgData name="Ziping Lu" userId="f3bf810a-9d84-4873-98a9-5db4ac219852" providerId="ADAL" clId="{2AB4E4B4-5F94-4A96-83D1-84128E7AF83B}" dt="2023-02-08T14:42:16.813" v="165" actId="404"/>
          <ac:spMkLst>
            <pc:docMk/>
            <pc:sldMk cId="631953265" sldId="619"/>
            <ac:spMk id="2" creationId="{A14B3A78-51E6-4EB6-B527-5A482ED7AD39}"/>
          </ac:spMkLst>
        </pc:spChg>
        <pc:spChg chg="add del mod ord">
          <ac:chgData name="Ziping Lu" userId="f3bf810a-9d84-4873-98a9-5db4ac219852" providerId="ADAL" clId="{2AB4E4B4-5F94-4A96-83D1-84128E7AF83B}" dt="2023-02-08T14:28:57.893" v="39" actId="478"/>
          <ac:spMkLst>
            <pc:docMk/>
            <pc:sldMk cId="631953265" sldId="619"/>
            <ac:spMk id="3" creationId="{3E817254-0A5D-85A3-766E-36AB72287FEC}"/>
          </ac:spMkLst>
        </pc:spChg>
      </pc:sldChg>
      <pc:sldChg chg="addSp delSp modSp mod modClrScheme chgLayout">
        <pc:chgData name="Ziping Lu" userId="f3bf810a-9d84-4873-98a9-5db4ac219852" providerId="ADAL" clId="{2AB4E4B4-5F94-4A96-83D1-84128E7AF83B}" dt="2023-02-08T14:42:21.726" v="166" actId="404"/>
        <pc:sldMkLst>
          <pc:docMk/>
          <pc:sldMk cId="1552664050" sldId="620"/>
        </pc:sldMkLst>
        <pc:spChg chg="mod ord">
          <ac:chgData name="Ziping Lu" userId="f3bf810a-9d84-4873-98a9-5db4ac219852" providerId="ADAL" clId="{2AB4E4B4-5F94-4A96-83D1-84128E7AF83B}" dt="2023-02-08T14:42:21.726" v="166" actId="404"/>
          <ac:spMkLst>
            <pc:docMk/>
            <pc:sldMk cId="1552664050" sldId="620"/>
            <ac:spMk id="2" creationId="{A14B3A78-51E6-4EB6-B527-5A482ED7AD39}"/>
          </ac:spMkLst>
        </pc:spChg>
        <pc:spChg chg="add del mod ord">
          <ac:chgData name="Ziping Lu" userId="f3bf810a-9d84-4873-98a9-5db4ac219852" providerId="ADAL" clId="{2AB4E4B4-5F94-4A96-83D1-84128E7AF83B}" dt="2023-02-08T14:29:12.650" v="41" actId="478"/>
          <ac:spMkLst>
            <pc:docMk/>
            <pc:sldMk cId="1552664050" sldId="620"/>
            <ac:spMk id="4" creationId="{979A64BD-60CB-1944-5E00-117A22596300}"/>
          </ac:spMkLst>
        </pc:spChg>
        <pc:spChg chg="mod">
          <ac:chgData name="Ziping Lu" userId="f3bf810a-9d84-4873-98a9-5db4ac219852" providerId="ADAL" clId="{2AB4E4B4-5F94-4A96-83D1-84128E7AF83B}" dt="2023-02-08T14:29:17.387" v="42" actId="14100"/>
          <ac:spMkLst>
            <pc:docMk/>
            <pc:sldMk cId="1552664050" sldId="620"/>
            <ac:spMk id="17" creationId="{1C921A21-F2CF-4CA6-97A4-037703193C8F}"/>
          </ac:spMkLst>
        </pc:spChg>
        <pc:spChg chg="mod">
          <ac:chgData name="Ziping Lu" userId="f3bf810a-9d84-4873-98a9-5db4ac219852" providerId="ADAL" clId="{2AB4E4B4-5F94-4A96-83D1-84128E7AF83B}" dt="2023-02-08T14:29:17.387" v="42" actId="14100"/>
          <ac:spMkLst>
            <pc:docMk/>
            <pc:sldMk cId="1552664050" sldId="620"/>
            <ac:spMk id="18" creationId="{0415451E-B48F-4271-BF83-1EC76F6E5163}"/>
          </ac:spMkLst>
        </pc:spChg>
        <pc:spChg chg="mod">
          <ac:chgData name="Ziping Lu" userId="f3bf810a-9d84-4873-98a9-5db4ac219852" providerId="ADAL" clId="{2AB4E4B4-5F94-4A96-83D1-84128E7AF83B}" dt="2023-02-08T14:29:17.387" v="42" actId="14100"/>
          <ac:spMkLst>
            <pc:docMk/>
            <pc:sldMk cId="1552664050" sldId="620"/>
            <ac:spMk id="19" creationId="{7DDD4AEB-079B-4562-B701-45686D103209}"/>
          </ac:spMkLst>
        </pc:spChg>
        <pc:grpChg chg="mod">
          <ac:chgData name="Ziping Lu" userId="f3bf810a-9d84-4873-98a9-5db4ac219852" providerId="ADAL" clId="{2AB4E4B4-5F94-4A96-83D1-84128E7AF83B}" dt="2023-02-08T14:29:17.387" v="42" actId="14100"/>
          <ac:grpSpMkLst>
            <pc:docMk/>
            <pc:sldMk cId="1552664050" sldId="620"/>
            <ac:grpSpMk id="3" creationId="{616FE6BD-7C15-43B1-B6DF-F1B611C294E9}"/>
          </ac:grpSpMkLst>
        </pc:grpChg>
        <pc:picChg chg="mod">
          <ac:chgData name="Ziping Lu" userId="f3bf810a-9d84-4873-98a9-5db4ac219852" providerId="ADAL" clId="{2AB4E4B4-5F94-4A96-83D1-84128E7AF83B}" dt="2023-02-08T14:29:17.387" v="42" actId="14100"/>
          <ac:picMkLst>
            <pc:docMk/>
            <pc:sldMk cId="1552664050" sldId="620"/>
            <ac:picMk id="20" creationId="{A4B3B13F-9041-44EA-BEA3-AEE57CA23C30}"/>
          </ac:picMkLst>
        </pc:picChg>
        <pc:picChg chg="mod">
          <ac:chgData name="Ziping Lu" userId="f3bf810a-9d84-4873-98a9-5db4ac219852" providerId="ADAL" clId="{2AB4E4B4-5F94-4A96-83D1-84128E7AF83B}" dt="2023-02-08T14:29:17.387" v="42" actId="14100"/>
          <ac:picMkLst>
            <pc:docMk/>
            <pc:sldMk cId="1552664050" sldId="620"/>
            <ac:picMk id="21" creationId="{FCDAC27F-1429-45BD-9BB7-8CF427A4CEC8}"/>
          </ac:picMkLst>
        </pc:picChg>
        <pc:picChg chg="mod">
          <ac:chgData name="Ziping Lu" userId="f3bf810a-9d84-4873-98a9-5db4ac219852" providerId="ADAL" clId="{2AB4E4B4-5F94-4A96-83D1-84128E7AF83B}" dt="2023-02-08T14:29:17.387" v="42" actId="14100"/>
          <ac:picMkLst>
            <pc:docMk/>
            <pc:sldMk cId="1552664050" sldId="620"/>
            <ac:picMk id="22" creationId="{F9586689-71F2-4BF8-8E67-F98FC6E91656}"/>
          </ac:picMkLst>
        </pc:picChg>
      </pc:sldChg>
      <pc:sldChg chg="addSp delSp modSp mod modClrScheme chgLayout">
        <pc:chgData name="Ziping Lu" userId="f3bf810a-9d84-4873-98a9-5db4ac219852" providerId="ADAL" clId="{2AB4E4B4-5F94-4A96-83D1-84128E7AF83B}" dt="2023-02-08T14:42:27.421" v="167" actId="404"/>
        <pc:sldMkLst>
          <pc:docMk/>
          <pc:sldMk cId="4064983277" sldId="621"/>
        </pc:sldMkLst>
        <pc:spChg chg="mod ord">
          <ac:chgData name="Ziping Lu" userId="f3bf810a-9d84-4873-98a9-5db4ac219852" providerId="ADAL" clId="{2AB4E4B4-5F94-4A96-83D1-84128E7AF83B}" dt="2023-02-08T14:42:27.421" v="167" actId="404"/>
          <ac:spMkLst>
            <pc:docMk/>
            <pc:sldMk cId="4064983277" sldId="621"/>
            <ac:spMk id="2" creationId="{A14B3A78-51E6-4EB6-B527-5A482ED7AD39}"/>
          </ac:spMkLst>
        </pc:spChg>
        <pc:spChg chg="add del mod ord">
          <ac:chgData name="Ziping Lu" userId="f3bf810a-9d84-4873-98a9-5db4ac219852" providerId="ADAL" clId="{2AB4E4B4-5F94-4A96-83D1-84128E7AF83B}" dt="2023-02-08T14:29:28.076" v="44" actId="478"/>
          <ac:spMkLst>
            <pc:docMk/>
            <pc:sldMk cId="4064983277" sldId="621"/>
            <ac:spMk id="3" creationId="{C677F71F-EC6D-3CC6-C8A3-4D15299DCB88}"/>
          </ac:spMkLst>
        </pc:spChg>
      </pc:sldChg>
      <pc:sldChg chg="addSp delSp modSp mod modClrScheme chgLayout">
        <pc:chgData name="Ziping Lu" userId="f3bf810a-9d84-4873-98a9-5db4ac219852" providerId="ADAL" clId="{2AB4E4B4-5F94-4A96-83D1-84128E7AF83B}" dt="2023-02-08T14:42:52.777" v="171" actId="1076"/>
        <pc:sldMkLst>
          <pc:docMk/>
          <pc:sldMk cId="4008165582" sldId="622"/>
        </pc:sldMkLst>
        <pc:spChg chg="mod ord">
          <ac:chgData name="Ziping Lu" userId="f3bf810a-9d84-4873-98a9-5db4ac219852" providerId="ADAL" clId="{2AB4E4B4-5F94-4A96-83D1-84128E7AF83B}" dt="2023-02-08T14:42:33.269" v="168" actId="404"/>
          <ac:spMkLst>
            <pc:docMk/>
            <pc:sldMk cId="4008165582" sldId="622"/>
            <ac:spMk id="2" creationId="{A14B3A78-51E6-4EB6-B527-5A482ED7AD39}"/>
          </ac:spMkLst>
        </pc:spChg>
        <pc:spChg chg="add del mod ord">
          <ac:chgData name="Ziping Lu" userId="f3bf810a-9d84-4873-98a9-5db4ac219852" providerId="ADAL" clId="{2AB4E4B4-5F94-4A96-83D1-84128E7AF83B}" dt="2023-02-08T14:29:37.711" v="46" actId="478"/>
          <ac:spMkLst>
            <pc:docMk/>
            <pc:sldMk cId="4008165582" sldId="622"/>
            <ac:spMk id="4" creationId="{935396D1-2E62-2191-18B4-60B9BA7BB5D7}"/>
          </ac:spMkLst>
        </pc:spChg>
        <pc:spChg chg="mod">
          <ac:chgData name="Ziping Lu" userId="f3bf810a-9d84-4873-98a9-5db4ac219852" providerId="ADAL" clId="{2AB4E4B4-5F94-4A96-83D1-84128E7AF83B}" dt="2023-02-08T14:42:52.777" v="171" actId="1076"/>
          <ac:spMkLst>
            <pc:docMk/>
            <pc:sldMk cId="4008165582" sldId="622"/>
            <ac:spMk id="9" creationId="{0BF230BE-9D8F-4C51-86CB-4AC493CA0A84}"/>
          </ac:spMkLst>
        </pc:spChg>
        <pc:spChg chg="mod">
          <ac:chgData name="Ziping Lu" userId="f3bf810a-9d84-4873-98a9-5db4ac219852" providerId="ADAL" clId="{2AB4E4B4-5F94-4A96-83D1-84128E7AF83B}" dt="2023-02-08T14:42:52.777" v="171" actId="1076"/>
          <ac:spMkLst>
            <pc:docMk/>
            <pc:sldMk cId="4008165582" sldId="622"/>
            <ac:spMk id="14" creationId="{56245EFC-03FE-4736-BD17-6A75F9FC08B8}"/>
          </ac:spMkLst>
        </pc:spChg>
        <pc:spChg chg="mod">
          <ac:chgData name="Ziping Lu" userId="f3bf810a-9d84-4873-98a9-5db4ac219852" providerId="ADAL" clId="{2AB4E4B4-5F94-4A96-83D1-84128E7AF83B}" dt="2023-02-08T14:42:52.777" v="171" actId="1076"/>
          <ac:spMkLst>
            <pc:docMk/>
            <pc:sldMk cId="4008165582" sldId="622"/>
            <ac:spMk id="15" creationId="{78E23D54-DDA6-4E4F-BAE5-6B0A11C7787D}"/>
          </ac:spMkLst>
        </pc:spChg>
        <pc:spChg chg="mod">
          <ac:chgData name="Ziping Lu" userId="f3bf810a-9d84-4873-98a9-5db4ac219852" providerId="ADAL" clId="{2AB4E4B4-5F94-4A96-83D1-84128E7AF83B}" dt="2023-02-08T14:42:52.777" v="171" actId="1076"/>
          <ac:spMkLst>
            <pc:docMk/>
            <pc:sldMk cId="4008165582" sldId="622"/>
            <ac:spMk id="16" creationId="{B090357A-B065-4084-AD0E-28AD92E47220}"/>
          </ac:spMkLst>
        </pc:spChg>
        <pc:spChg chg="mod">
          <ac:chgData name="Ziping Lu" userId="f3bf810a-9d84-4873-98a9-5db4ac219852" providerId="ADAL" clId="{2AB4E4B4-5F94-4A96-83D1-84128E7AF83B}" dt="2023-02-08T14:42:52.777" v="171" actId="1076"/>
          <ac:spMkLst>
            <pc:docMk/>
            <pc:sldMk cId="4008165582" sldId="622"/>
            <ac:spMk id="17" creationId="{7C9718DD-E38F-4A1C-8FCC-C96255D9E2E3}"/>
          </ac:spMkLst>
        </pc:spChg>
        <pc:spChg chg="mod">
          <ac:chgData name="Ziping Lu" userId="f3bf810a-9d84-4873-98a9-5db4ac219852" providerId="ADAL" clId="{2AB4E4B4-5F94-4A96-83D1-84128E7AF83B}" dt="2023-02-08T14:42:52.777" v="171" actId="1076"/>
          <ac:spMkLst>
            <pc:docMk/>
            <pc:sldMk cId="4008165582" sldId="622"/>
            <ac:spMk id="18" creationId="{BB2B693F-D836-4648-A0DF-56D46C37F899}"/>
          </ac:spMkLst>
        </pc:spChg>
        <pc:grpChg chg="mod">
          <ac:chgData name="Ziping Lu" userId="f3bf810a-9d84-4873-98a9-5db4ac219852" providerId="ADAL" clId="{2AB4E4B4-5F94-4A96-83D1-84128E7AF83B}" dt="2023-02-08T14:42:52.777" v="171" actId="1076"/>
          <ac:grpSpMkLst>
            <pc:docMk/>
            <pc:sldMk cId="4008165582" sldId="622"/>
            <ac:grpSpMk id="3" creationId="{954D8222-B195-46BF-9B2E-332053582178}"/>
          </ac:grpSpMkLst>
        </pc:grpChg>
        <pc:picChg chg="mod">
          <ac:chgData name="Ziping Lu" userId="f3bf810a-9d84-4873-98a9-5db4ac219852" providerId="ADAL" clId="{2AB4E4B4-5F94-4A96-83D1-84128E7AF83B}" dt="2023-02-08T14:42:52.777" v="171" actId="1076"/>
          <ac:picMkLst>
            <pc:docMk/>
            <pc:sldMk cId="4008165582" sldId="622"/>
            <ac:picMk id="8" creationId="{445C95C3-DB22-4D0B-AE12-39EBFC7E7B83}"/>
          </ac:picMkLst>
        </pc:picChg>
      </pc:sldChg>
      <pc:sldChg chg="modSp mod modClrScheme chgLayout">
        <pc:chgData name="Ziping Lu" userId="f3bf810a-9d84-4873-98a9-5db4ac219852" providerId="ADAL" clId="{2AB4E4B4-5F94-4A96-83D1-84128E7AF83B}" dt="2023-02-08T14:43:02.935" v="173" actId="2711"/>
        <pc:sldMkLst>
          <pc:docMk/>
          <pc:sldMk cId="2926713188" sldId="623"/>
        </pc:sldMkLst>
        <pc:spChg chg="mod ord">
          <ac:chgData name="Ziping Lu" userId="f3bf810a-9d84-4873-98a9-5db4ac219852" providerId="ADAL" clId="{2AB4E4B4-5F94-4A96-83D1-84128E7AF83B}" dt="2023-02-08T14:42:58.542" v="172" actId="404"/>
          <ac:spMkLst>
            <pc:docMk/>
            <pc:sldMk cId="2926713188" sldId="623"/>
            <ac:spMk id="2" creationId="{A14B3A78-51E6-4EB6-B527-5A482ED7AD39}"/>
          </ac:spMkLst>
        </pc:spChg>
        <pc:spChg chg="mod ord">
          <ac:chgData name="Ziping Lu" userId="f3bf810a-9d84-4873-98a9-5db4ac219852" providerId="ADAL" clId="{2AB4E4B4-5F94-4A96-83D1-84128E7AF83B}" dt="2023-02-08T14:43:02.935" v="173" actId="2711"/>
          <ac:spMkLst>
            <pc:docMk/>
            <pc:sldMk cId="2926713188" sldId="623"/>
            <ac:spMk id="3" creationId="{A146A9E6-D444-4371-BF5F-1AD37B9C6BAD}"/>
          </ac:spMkLst>
        </pc:spChg>
      </pc:sldChg>
      <pc:sldChg chg="addSp delSp modSp mod modClrScheme chgLayout">
        <pc:chgData name="Ziping Lu" userId="f3bf810a-9d84-4873-98a9-5db4ac219852" providerId="ADAL" clId="{2AB4E4B4-5F94-4A96-83D1-84128E7AF83B}" dt="2023-02-08T14:43:08.697" v="174" actId="404"/>
        <pc:sldMkLst>
          <pc:docMk/>
          <pc:sldMk cId="3448399359" sldId="624"/>
        </pc:sldMkLst>
        <pc:spChg chg="mod ord">
          <ac:chgData name="Ziping Lu" userId="f3bf810a-9d84-4873-98a9-5db4ac219852" providerId="ADAL" clId="{2AB4E4B4-5F94-4A96-83D1-84128E7AF83B}" dt="2023-02-08T14:43:08.697" v="174" actId="404"/>
          <ac:spMkLst>
            <pc:docMk/>
            <pc:sldMk cId="3448399359" sldId="624"/>
            <ac:spMk id="2" creationId="{A14B3A78-51E6-4EB6-B527-5A482ED7AD39}"/>
          </ac:spMkLst>
        </pc:spChg>
        <pc:spChg chg="add del mod ord">
          <ac:chgData name="Ziping Lu" userId="f3bf810a-9d84-4873-98a9-5db4ac219852" providerId="ADAL" clId="{2AB4E4B4-5F94-4A96-83D1-84128E7AF83B}" dt="2023-02-08T14:30:36.512" v="55" actId="478"/>
          <ac:spMkLst>
            <pc:docMk/>
            <pc:sldMk cId="3448399359" sldId="624"/>
            <ac:spMk id="3" creationId="{1D2DEF9A-AD74-81FE-2FFF-0E63A3F689B8}"/>
          </ac:spMkLst>
        </pc:spChg>
        <pc:spChg chg="mod">
          <ac:chgData name="Ziping Lu" userId="f3bf810a-9d84-4873-98a9-5db4ac219852" providerId="ADAL" clId="{2AB4E4B4-5F94-4A96-83D1-84128E7AF83B}" dt="2023-02-08T14:31:40.177" v="63" actId="14100"/>
          <ac:spMkLst>
            <pc:docMk/>
            <pc:sldMk cId="3448399359" sldId="624"/>
            <ac:spMk id="24" creationId="{67B8BA94-240E-4627-9173-8442A25608BD}"/>
          </ac:spMkLst>
        </pc:spChg>
        <pc:spChg chg="mod">
          <ac:chgData name="Ziping Lu" userId="f3bf810a-9d84-4873-98a9-5db4ac219852" providerId="ADAL" clId="{2AB4E4B4-5F94-4A96-83D1-84128E7AF83B}" dt="2023-02-08T14:31:37.476" v="62" actId="14100"/>
          <ac:spMkLst>
            <pc:docMk/>
            <pc:sldMk cId="3448399359" sldId="624"/>
            <ac:spMk id="26" creationId="{06014774-A842-4EA0-85F4-A43D71036632}"/>
          </ac:spMkLst>
        </pc:spChg>
        <pc:grpChg chg="mod">
          <ac:chgData name="Ziping Lu" userId="f3bf810a-9d84-4873-98a9-5db4ac219852" providerId="ADAL" clId="{2AB4E4B4-5F94-4A96-83D1-84128E7AF83B}" dt="2023-02-08T14:31:24.721" v="60" actId="1076"/>
          <ac:grpSpMkLst>
            <pc:docMk/>
            <pc:sldMk cId="3448399359" sldId="624"/>
            <ac:grpSpMk id="28" creationId="{B92C6276-9EF1-427B-A7B7-E8DA8AFDCBAD}"/>
          </ac:grpSpMkLst>
        </pc:grpChg>
        <pc:graphicFrameChg chg="modGraphic">
          <ac:chgData name="Ziping Lu" userId="f3bf810a-9d84-4873-98a9-5db4ac219852" providerId="ADAL" clId="{2AB4E4B4-5F94-4A96-83D1-84128E7AF83B}" dt="2023-02-08T14:31:09.130" v="58" actId="2711"/>
          <ac:graphicFrameMkLst>
            <pc:docMk/>
            <pc:sldMk cId="3448399359" sldId="624"/>
            <ac:graphicFrameMk id="23" creationId="{8C64B165-DF11-4F7A-AC52-05C53E59D9DE}"/>
          </ac:graphicFrameMkLst>
        </pc:graphicFrameChg>
        <pc:graphicFrameChg chg="modGraphic">
          <ac:chgData name="Ziping Lu" userId="f3bf810a-9d84-4873-98a9-5db4ac219852" providerId="ADAL" clId="{2AB4E4B4-5F94-4A96-83D1-84128E7AF83B}" dt="2023-02-08T14:31:12.139" v="59" actId="2711"/>
          <ac:graphicFrameMkLst>
            <pc:docMk/>
            <pc:sldMk cId="3448399359" sldId="624"/>
            <ac:graphicFrameMk id="25" creationId="{8C0680F9-F530-4F03-81AF-09EFF9E620A1}"/>
          </ac:graphicFrameMkLst>
        </pc:graphicFrameChg>
        <pc:picChg chg="mod">
          <ac:chgData name="Ziping Lu" userId="f3bf810a-9d84-4873-98a9-5db4ac219852" providerId="ADAL" clId="{2AB4E4B4-5F94-4A96-83D1-84128E7AF83B}" dt="2023-02-08T14:31:47.820" v="64" actId="1076"/>
          <ac:picMkLst>
            <pc:docMk/>
            <pc:sldMk cId="3448399359" sldId="624"/>
            <ac:picMk id="27" creationId="{1824C952-0882-4032-BDCA-0AC271A6206B}"/>
          </ac:picMkLst>
        </pc:picChg>
      </pc:sldChg>
      <pc:sldChg chg="addSp delSp modSp mod modClrScheme chgLayout">
        <pc:chgData name="Ziping Lu" userId="f3bf810a-9d84-4873-98a9-5db4ac219852" providerId="ADAL" clId="{2AB4E4B4-5F94-4A96-83D1-84128E7AF83B}" dt="2023-02-08T14:43:27.455" v="178" actId="404"/>
        <pc:sldMkLst>
          <pc:docMk/>
          <pc:sldMk cId="2275857834" sldId="625"/>
        </pc:sldMkLst>
        <pc:spChg chg="mod ord">
          <ac:chgData name="Ziping Lu" userId="f3bf810a-9d84-4873-98a9-5db4ac219852" providerId="ADAL" clId="{2AB4E4B4-5F94-4A96-83D1-84128E7AF83B}" dt="2023-02-08T14:43:27.455" v="178" actId="404"/>
          <ac:spMkLst>
            <pc:docMk/>
            <pc:sldMk cId="2275857834" sldId="625"/>
            <ac:spMk id="2" creationId="{A14B3A78-51E6-4EB6-B527-5A482ED7AD39}"/>
          </ac:spMkLst>
        </pc:spChg>
        <pc:spChg chg="add del mod ord">
          <ac:chgData name="Ziping Lu" userId="f3bf810a-9d84-4873-98a9-5db4ac219852" providerId="ADAL" clId="{2AB4E4B4-5F94-4A96-83D1-84128E7AF83B}" dt="2023-02-08T14:31:57.348" v="66" actId="478"/>
          <ac:spMkLst>
            <pc:docMk/>
            <pc:sldMk cId="2275857834" sldId="625"/>
            <ac:spMk id="4" creationId="{F356CD5D-60C8-9A6A-741F-323C3518AE92}"/>
          </ac:spMkLst>
        </pc:spChg>
        <pc:spChg chg="mod">
          <ac:chgData name="Ziping Lu" userId="f3bf810a-9d84-4873-98a9-5db4ac219852" providerId="ADAL" clId="{2AB4E4B4-5F94-4A96-83D1-84128E7AF83B}" dt="2023-02-08T14:43:24.876" v="177" actId="2711"/>
          <ac:spMkLst>
            <pc:docMk/>
            <pc:sldMk cId="2275857834" sldId="625"/>
            <ac:spMk id="9" creationId="{C8DD93D8-ADFF-4E3E-8401-AABB40B1003F}"/>
          </ac:spMkLst>
        </pc:spChg>
        <pc:spChg chg="mod">
          <ac:chgData name="Ziping Lu" userId="f3bf810a-9d84-4873-98a9-5db4ac219852" providerId="ADAL" clId="{2AB4E4B4-5F94-4A96-83D1-84128E7AF83B}" dt="2023-02-08T14:43:20.067" v="175" actId="2711"/>
          <ac:spMkLst>
            <pc:docMk/>
            <pc:sldMk cId="2275857834" sldId="625"/>
            <ac:spMk id="10" creationId="{731DCF3C-4082-4AC6-BA03-F5A786405801}"/>
          </ac:spMkLst>
        </pc:spChg>
        <pc:spChg chg="mod">
          <ac:chgData name="Ziping Lu" userId="f3bf810a-9d84-4873-98a9-5db4ac219852" providerId="ADAL" clId="{2AB4E4B4-5F94-4A96-83D1-84128E7AF83B}" dt="2023-02-08T14:32:15.917" v="69" actId="2711"/>
          <ac:spMkLst>
            <pc:docMk/>
            <pc:sldMk cId="2275857834" sldId="625"/>
            <ac:spMk id="13" creationId="{5317CCAE-4D44-4F24-943F-B21943CA35D3}"/>
          </ac:spMkLst>
        </pc:spChg>
        <pc:spChg chg="mod">
          <ac:chgData name="Ziping Lu" userId="f3bf810a-9d84-4873-98a9-5db4ac219852" providerId="ADAL" clId="{2AB4E4B4-5F94-4A96-83D1-84128E7AF83B}" dt="2023-02-08T14:32:18.324" v="70" actId="2711"/>
          <ac:spMkLst>
            <pc:docMk/>
            <pc:sldMk cId="2275857834" sldId="625"/>
            <ac:spMk id="14" creationId="{64B8F7AD-4452-4316-9581-5589BC4919B2}"/>
          </ac:spMkLst>
        </pc:spChg>
        <pc:spChg chg="mod">
          <ac:chgData name="Ziping Lu" userId="f3bf810a-9d84-4873-98a9-5db4ac219852" providerId="ADAL" clId="{2AB4E4B4-5F94-4A96-83D1-84128E7AF83B}" dt="2023-02-08T14:32:30.921" v="72" actId="2711"/>
          <ac:spMkLst>
            <pc:docMk/>
            <pc:sldMk cId="2275857834" sldId="625"/>
            <ac:spMk id="15" creationId="{2FDD8E3F-0A24-42FB-A52F-F38F877ADC7D}"/>
          </ac:spMkLst>
        </pc:spChg>
        <pc:spChg chg="mod">
          <ac:chgData name="Ziping Lu" userId="f3bf810a-9d84-4873-98a9-5db4ac219852" providerId="ADAL" clId="{2AB4E4B4-5F94-4A96-83D1-84128E7AF83B}" dt="2023-02-08T14:32:51.476" v="73" actId="2711"/>
          <ac:spMkLst>
            <pc:docMk/>
            <pc:sldMk cId="2275857834" sldId="625"/>
            <ac:spMk id="16" creationId="{1612FE6D-C34D-4E2D-AB2B-B35B3773B576}"/>
          </ac:spMkLst>
        </pc:spChg>
        <pc:grpChg chg="mod">
          <ac:chgData name="Ziping Lu" userId="f3bf810a-9d84-4873-98a9-5db4ac219852" providerId="ADAL" clId="{2AB4E4B4-5F94-4A96-83D1-84128E7AF83B}" dt="2023-02-08T14:32:01.834" v="67" actId="14100"/>
          <ac:grpSpMkLst>
            <pc:docMk/>
            <pc:sldMk cId="2275857834" sldId="625"/>
            <ac:grpSpMk id="3" creationId="{F2AB2A57-ABE9-444A-9472-FE2D25695574}"/>
          </ac:grpSpMkLst>
        </pc:grpChg>
      </pc:sldChg>
      <pc:sldChg chg="modSp mod modClrScheme chgLayout">
        <pc:chgData name="Ziping Lu" userId="f3bf810a-9d84-4873-98a9-5db4ac219852" providerId="ADAL" clId="{2AB4E4B4-5F94-4A96-83D1-84128E7AF83B}" dt="2023-02-08T14:43:40.811" v="179" actId="14100"/>
        <pc:sldMkLst>
          <pc:docMk/>
          <pc:sldMk cId="2629864031" sldId="626"/>
        </pc:sldMkLst>
        <pc:spChg chg="mod ord">
          <ac:chgData name="Ziping Lu" userId="f3bf810a-9d84-4873-98a9-5db4ac219852" providerId="ADAL" clId="{2AB4E4B4-5F94-4A96-83D1-84128E7AF83B}" dt="2023-02-08T14:34:40.512" v="89" actId="404"/>
          <ac:spMkLst>
            <pc:docMk/>
            <pc:sldMk cId="2629864031" sldId="626"/>
            <ac:spMk id="2" creationId="{A14B3A78-51E6-4EB6-B527-5A482ED7AD39}"/>
          </ac:spMkLst>
        </pc:spChg>
        <pc:spChg chg="mod ord">
          <ac:chgData name="Ziping Lu" userId="f3bf810a-9d84-4873-98a9-5db4ac219852" providerId="ADAL" clId="{2AB4E4B4-5F94-4A96-83D1-84128E7AF83B}" dt="2023-02-08T14:43:40.811" v="179" actId="14100"/>
          <ac:spMkLst>
            <pc:docMk/>
            <pc:sldMk cId="2629864031" sldId="626"/>
            <ac:spMk id="3" creationId="{A146A9E6-D444-4371-BF5F-1AD37B9C6BAD}"/>
          </ac:spMkLst>
        </pc:spChg>
      </pc:sldChg>
      <pc:sldChg chg="modSp mod modClrScheme chgLayout">
        <pc:chgData name="Ziping Lu" userId="f3bf810a-9d84-4873-98a9-5db4ac219852" providerId="ADAL" clId="{2AB4E4B4-5F94-4A96-83D1-84128E7AF83B}" dt="2023-02-08T14:44:19.210" v="184" actId="14100"/>
        <pc:sldMkLst>
          <pc:docMk/>
          <pc:sldMk cId="1198354751" sldId="627"/>
        </pc:sldMkLst>
        <pc:spChg chg="mod ord">
          <ac:chgData name="Ziping Lu" userId="f3bf810a-9d84-4873-98a9-5db4ac219852" providerId="ADAL" clId="{2AB4E4B4-5F94-4A96-83D1-84128E7AF83B}" dt="2023-02-08T14:33:57.697" v="82" actId="700"/>
          <ac:spMkLst>
            <pc:docMk/>
            <pc:sldMk cId="1198354751" sldId="627"/>
            <ac:spMk id="2" creationId="{A14B3A78-51E6-4EB6-B527-5A482ED7AD39}"/>
          </ac:spMkLst>
        </pc:spChg>
        <pc:spChg chg="mod ord">
          <ac:chgData name="Ziping Lu" userId="f3bf810a-9d84-4873-98a9-5db4ac219852" providerId="ADAL" clId="{2AB4E4B4-5F94-4A96-83D1-84128E7AF83B}" dt="2023-02-08T14:44:19.210" v="184" actId="14100"/>
          <ac:spMkLst>
            <pc:docMk/>
            <pc:sldMk cId="1198354751" sldId="627"/>
            <ac:spMk id="3" creationId="{A146A9E6-D444-4371-BF5F-1AD37B9C6BAD}"/>
          </ac:spMkLst>
        </pc:spChg>
      </pc:sldChg>
      <pc:sldChg chg="modSp mod modClrScheme chgLayout">
        <pc:chgData name="Ziping Lu" userId="f3bf810a-9d84-4873-98a9-5db4ac219852" providerId="ADAL" clId="{2AB4E4B4-5F94-4A96-83D1-84128E7AF83B}" dt="2023-02-08T14:35:37.602" v="99" actId="14100"/>
        <pc:sldMkLst>
          <pc:docMk/>
          <pc:sldMk cId="232153994" sldId="628"/>
        </pc:sldMkLst>
        <pc:spChg chg="mod ord">
          <ac:chgData name="Ziping Lu" userId="f3bf810a-9d84-4873-98a9-5db4ac219852" providerId="ADAL" clId="{2AB4E4B4-5F94-4A96-83D1-84128E7AF83B}" dt="2023-02-08T14:35:04.091" v="93" actId="700"/>
          <ac:spMkLst>
            <pc:docMk/>
            <pc:sldMk cId="232153994" sldId="628"/>
            <ac:spMk id="2" creationId="{A14B3A78-51E6-4EB6-B527-5A482ED7AD39}"/>
          </ac:spMkLst>
        </pc:spChg>
        <pc:spChg chg="mod ord">
          <ac:chgData name="Ziping Lu" userId="f3bf810a-9d84-4873-98a9-5db4ac219852" providerId="ADAL" clId="{2AB4E4B4-5F94-4A96-83D1-84128E7AF83B}" dt="2023-02-08T14:35:37.602" v="99" actId="14100"/>
          <ac:spMkLst>
            <pc:docMk/>
            <pc:sldMk cId="232153994" sldId="628"/>
            <ac:spMk id="3" creationId="{A146A9E6-D444-4371-BF5F-1AD37B9C6BAD}"/>
          </ac:spMkLst>
        </pc:spChg>
      </pc:sldChg>
      <pc:sldChg chg="addSp delSp modSp mod modClrScheme chgLayout">
        <pc:chgData name="Ziping Lu" userId="f3bf810a-9d84-4873-98a9-5db4ac219852" providerId="ADAL" clId="{2AB4E4B4-5F94-4A96-83D1-84128E7AF83B}" dt="2023-02-08T14:37:17.564" v="111" actId="404"/>
        <pc:sldMkLst>
          <pc:docMk/>
          <pc:sldMk cId="682893254" sldId="629"/>
        </pc:sldMkLst>
        <pc:spChg chg="mod ord">
          <ac:chgData name="Ziping Lu" userId="f3bf810a-9d84-4873-98a9-5db4ac219852" providerId="ADAL" clId="{2AB4E4B4-5F94-4A96-83D1-84128E7AF83B}" dt="2023-02-08T14:37:17.564" v="111" actId="404"/>
          <ac:spMkLst>
            <pc:docMk/>
            <pc:sldMk cId="682893254" sldId="629"/>
            <ac:spMk id="2" creationId="{A14B3A78-51E6-4EB6-B527-5A482ED7AD39}"/>
          </ac:spMkLst>
        </pc:spChg>
        <pc:spChg chg="add del mod ord">
          <ac:chgData name="Ziping Lu" userId="f3bf810a-9d84-4873-98a9-5db4ac219852" providerId="ADAL" clId="{2AB4E4B4-5F94-4A96-83D1-84128E7AF83B}" dt="2023-02-08T14:35:47.917" v="101" actId="478"/>
          <ac:spMkLst>
            <pc:docMk/>
            <pc:sldMk cId="682893254" sldId="629"/>
            <ac:spMk id="3" creationId="{1055B4AD-D76A-7EE8-74AB-B2D886E27955}"/>
          </ac:spMkLst>
        </pc:spChg>
      </pc:sldChg>
      <pc:sldChg chg="addSp delSp modSp mod modClrScheme chgLayout">
        <pc:chgData name="Ziping Lu" userId="f3bf810a-9d84-4873-98a9-5db4ac219852" providerId="ADAL" clId="{2AB4E4B4-5F94-4A96-83D1-84128E7AF83B}" dt="2023-02-08T14:36:24.313" v="105" actId="1076"/>
        <pc:sldMkLst>
          <pc:docMk/>
          <pc:sldMk cId="3728746377" sldId="630"/>
        </pc:sldMkLst>
        <pc:spChg chg="mod ord">
          <ac:chgData name="Ziping Lu" userId="f3bf810a-9d84-4873-98a9-5db4ac219852" providerId="ADAL" clId="{2AB4E4B4-5F94-4A96-83D1-84128E7AF83B}" dt="2023-02-08T14:36:08.701" v="104" actId="404"/>
          <ac:spMkLst>
            <pc:docMk/>
            <pc:sldMk cId="3728746377" sldId="630"/>
            <ac:spMk id="2" creationId="{A14B3A78-51E6-4EB6-B527-5A482ED7AD39}"/>
          </ac:spMkLst>
        </pc:spChg>
        <pc:spChg chg="add del mod ord">
          <ac:chgData name="Ziping Lu" userId="f3bf810a-9d84-4873-98a9-5db4ac219852" providerId="ADAL" clId="{2AB4E4B4-5F94-4A96-83D1-84128E7AF83B}" dt="2023-02-08T14:36:06.132" v="103" actId="478"/>
          <ac:spMkLst>
            <pc:docMk/>
            <pc:sldMk cId="3728746377" sldId="630"/>
            <ac:spMk id="8" creationId="{ABDF3985-ACD6-ED5F-236D-CEC680CE9ECE}"/>
          </ac:spMkLst>
        </pc:spChg>
        <pc:picChg chg="mod">
          <ac:chgData name="Ziping Lu" userId="f3bf810a-9d84-4873-98a9-5db4ac219852" providerId="ADAL" clId="{2AB4E4B4-5F94-4A96-83D1-84128E7AF83B}" dt="2023-02-08T14:36:24.313" v="105" actId="1076"/>
          <ac:picMkLst>
            <pc:docMk/>
            <pc:sldMk cId="3728746377" sldId="630"/>
            <ac:picMk id="4" creationId="{247CA477-6CF5-4FBA-A9F5-039EC5587145}"/>
          </ac:picMkLst>
        </pc:picChg>
      </pc:sldChg>
      <pc:sldChg chg="modSp mod modClrScheme chgLayout">
        <pc:chgData name="Ziping Lu" userId="f3bf810a-9d84-4873-98a9-5db4ac219852" providerId="ADAL" clId="{2AB4E4B4-5F94-4A96-83D1-84128E7AF83B}" dt="2023-02-08T14:36:47.642" v="108" actId="404"/>
        <pc:sldMkLst>
          <pc:docMk/>
          <pc:sldMk cId="2961289749" sldId="631"/>
        </pc:sldMkLst>
        <pc:spChg chg="mod ord">
          <ac:chgData name="Ziping Lu" userId="f3bf810a-9d84-4873-98a9-5db4ac219852" providerId="ADAL" clId="{2AB4E4B4-5F94-4A96-83D1-84128E7AF83B}" dt="2023-02-08T14:36:47.642" v="108" actId="404"/>
          <ac:spMkLst>
            <pc:docMk/>
            <pc:sldMk cId="2961289749" sldId="631"/>
            <ac:spMk id="2" creationId="{A14B3A78-51E6-4EB6-B527-5A482ED7AD39}"/>
          </ac:spMkLst>
        </pc:spChg>
        <pc:spChg chg="mod ord">
          <ac:chgData name="Ziping Lu" userId="f3bf810a-9d84-4873-98a9-5db4ac219852" providerId="ADAL" clId="{2AB4E4B4-5F94-4A96-83D1-84128E7AF83B}" dt="2023-02-08T14:36:39.981" v="107" actId="14100"/>
          <ac:spMkLst>
            <pc:docMk/>
            <pc:sldMk cId="2961289749" sldId="631"/>
            <ac:spMk id="3" creationId="{A146A9E6-D444-4371-BF5F-1AD37B9C6BAD}"/>
          </ac:spMkLst>
        </pc:spChg>
      </pc:sldChg>
      <pc:sldChg chg="modSp mod modClrScheme chgLayout">
        <pc:chgData name="Ziping Lu" userId="f3bf810a-9d84-4873-98a9-5db4ac219852" providerId="ADAL" clId="{2AB4E4B4-5F94-4A96-83D1-84128E7AF83B}" dt="2023-02-08T14:38:12.065" v="119" actId="2711"/>
        <pc:sldMkLst>
          <pc:docMk/>
          <pc:sldMk cId="3095030332" sldId="632"/>
        </pc:sldMkLst>
        <pc:spChg chg="mod ord">
          <ac:chgData name="Ziping Lu" userId="f3bf810a-9d84-4873-98a9-5db4ac219852" providerId="ADAL" clId="{2AB4E4B4-5F94-4A96-83D1-84128E7AF83B}" dt="2023-02-08T14:37:34.381" v="114" actId="700"/>
          <ac:spMkLst>
            <pc:docMk/>
            <pc:sldMk cId="3095030332" sldId="632"/>
            <ac:spMk id="2" creationId="{A14B3A78-51E6-4EB6-B527-5A482ED7AD39}"/>
          </ac:spMkLst>
        </pc:spChg>
        <pc:spChg chg="mod ord">
          <ac:chgData name="Ziping Lu" userId="f3bf810a-9d84-4873-98a9-5db4ac219852" providerId="ADAL" clId="{2AB4E4B4-5F94-4A96-83D1-84128E7AF83B}" dt="2023-02-08T14:38:12.065" v="119" actId="2711"/>
          <ac:spMkLst>
            <pc:docMk/>
            <pc:sldMk cId="3095030332" sldId="632"/>
            <ac:spMk id="3" creationId="{A146A9E6-D444-4371-BF5F-1AD37B9C6BAD}"/>
          </ac:spMkLst>
        </pc:spChg>
        <pc:spChg chg="mod">
          <ac:chgData name="Ziping Lu" userId="f3bf810a-9d84-4873-98a9-5db4ac219852" providerId="ADAL" clId="{2AB4E4B4-5F94-4A96-83D1-84128E7AF83B}" dt="2023-02-08T14:37:51.289" v="117" actId="1076"/>
          <ac:spMkLst>
            <pc:docMk/>
            <pc:sldMk cId="3095030332" sldId="632"/>
            <ac:spMk id="7" creationId="{39CCD9F0-3201-4C42-A368-78E4672BE1A9}"/>
          </ac:spMkLst>
        </pc:spChg>
        <pc:spChg chg="mod">
          <ac:chgData name="Ziping Lu" userId="f3bf810a-9d84-4873-98a9-5db4ac219852" providerId="ADAL" clId="{2AB4E4B4-5F94-4A96-83D1-84128E7AF83B}" dt="2023-02-08T14:37:51.289" v="117" actId="1076"/>
          <ac:spMkLst>
            <pc:docMk/>
            <pc:sldMk cId="3095030332" sldId="632"/>
            <ac:spMk id="9" creationId="{0D5C1855-9873-4C91-BDF5-6E9295A0CBB1}"/>
          </ac:spMkLst>
        </pc:spChg>
        <pc:spChg chg="mod">
          <ac:chgData name="Ziping Lu" userId="f3bf810a-9d84-4873-98a9-5db4ac219852" providerId="ADAL" clId="{2AB4E4B4-5F94-4A96-83D1-84128E7AF83B}" dt="2023-02-08T14:37:51.289" v="117" actId="1076"/>
          <ac:spMkLst>
            <pc:docMk/>
            <pc:sldMk cId="3095030332" sldId="632"/>
            <ac:spMk id="10" creationId="{E5B7411C-E13F-4515-BAE6-77CB92E7BBD7}"/>
          </ac:spMkLst>
        </pc:spChg>
        <pc:grpChg chg="mod">
          <ac:chgData name="Ziping Lu" userId="f3bf810a-9d84-4873-98a9-5db4ac219852" providerId="ADAL" clId="{2AB4E4B4-5F94-4A96-83D1-84128E7AF83B}" dt="2023-02-08T14:37:51.289" v="117" actId="1076"/>
          <ac:grpSpMkLst>
            <pc:docMk/>
            <pc:sldMk cId="3095030332" sldId="632"/>
            <ac:grpSpMk id="4" creationId="{71ACF02E-A251-4393-AEFC-F93E3D50CAC1}"/>
          </ac:grpSpMkLst>
        </pc:grpChg>
        <pc:grpChg chg="mod">
          <ac:chgData name="Ziping Lu" userId="f3bf810a-9d84-4873-98a9-5db4ac219852" providerId="ADAL" clId="{2AB4E4B4-5F94-4A96-83D1-84128E7AF83B}" dt="2023-02-08T14:37:51.289" v="117" actId="1076"/>
          <ac:grpSpMkLst>
            <pc:docMk/>
            <pc:sldMk cId="3095030332" sldId="632"/>
            <ac:grpSpMk id="5" creationId="{B252539C-89C1-47FB-9124-2BD7206F4DD1}"/>
          </ac:grpSpMkLst>
        </pc:grpChg>
        <pc:picChg chg="mod">
          <ac:chgData name="Ziping Lu" userId="f3bf810a-9d84-4873-98a9-5db4ac219852" providerId="ADAL" clId="{2AB4E4B4-5F94-4A96-83D1-84128E7AF83B}" dt="2023-02-08T14:37:51.289" v="117" actId="1076"/>
          <ac:picMkLst>
            <pc:docMk/>
            <pc:sldMk cId="3095030332" sldId="632"/>
            <ac:picMk id="8" creationId="{761B3B5D-5888-4ACB-88B8-20EEFEE3A14E}"/>
          </ac:picMkLst>
        </pc:picChg>
      </pc:sldChg>
      <pc:sldChg chg="modSp mod modClrScheme chgLayout">
        <pc:chgData name="Ziping Lu" userId="f3bf810a-9d84-4873-98a9-5db4ac219852" providerId="ADAL" clId="{2AB4E4B4-5F94-4A96-83D1-84128E7AF83B}" dt="2023-02-08T14:38:44.973" v="125" actId="14100"/>
        <pc:sldMkLst>
          <pc:docMk/>
          <pc:sldMk cId="4005122351" sldId="633"/>
        </pc:sldMkLst>
        <pc:spChg chg="mod ord">
          <ac:chgData name="Ziping Lu" userId="f3bf810a-9d84-4873-98a9-5db4ac219852" providerId="ADAL" clId="{2AB4E4B4-5F94-4A96-83D1-84128E7AF83B}" dt="2023-02-08T14:38:31.220" v="123" actId="404"/>
          <ac:spMkLst>
            <pc:docMk/>
            <pc:sldMk cId="4005122351" sldId="633"/>
            <ac:spMk id="2" creationId="{A14B3A78-51E6-4EB6-B527-5A482ED7AD39}"/>
          </ac:spMkLst>
        </pc:spChg>
        <pc:spChg chg="mod ord">
          <ac:chgData name="Ziping Lu" userId="f3bf810a-9d84-4873-98a9-5db4ac219852" providerId="ADAL" clId="{2AB4E4B4-5F94-4A96-83D1-84128E7AF83B}" dt="2023-02-08T14:38:44.973" v="125" actId="14100"/>
          <ac:spMkLst>
            <pc:docMk/>
            <pc:sldMk cId="4005122351" sldId="633"/>
            <ac:spMk id="3" creationId="{A146A9E6-D444-4371-BF5F-1AD37B9C6BAD}"/>
          </ac:spMkLst>
        </pc:spChg>
        <pc:spChg chg="mod">
          <ac:chgData name="Ziping Lu" userId="f3bf810a-9d84-4873-98a9-5db4ac219852" providerId="ADAL" clId="{2AB4E4B4-5F94-4A96-83D1-84128E7AF83B}" dt="2023-02-08T14:38:33.590" v="124" actId="1076"/>
          <ac:spMkLst>
            <pc:docMk/>
            <pc:sldMk cId="4005122351" sldId="633"/>
            <ac:spMk id="12" creationId="{0FD997CC-B141-4F6A-9394-0B44EE0D91D6}"/>
          </ac:spMkLst>
        </pc:spChg>
        <pc:grpChg chg="mod">
          <ac:chgData name="Ziping Lu" userId="f3bf810a-9d84-4873-98a9-5db4ac219852" providerId="ADAL" clId="{2AB4E4B4-5F94-4A96-83D1-84128E7AF83B}" dt="2023-02-08T14:38:33.590" v="124" actId="1076"/>
          <ac:grpSpMkLst>
            <pc:docMk/>
            <pc:sldMk cId="4005122351" sldId="633"/>
            <ac:grpSpMk id="6" creationId="{0AF859B7-28F7-4C7E-B344-F911AA4D4D14}"/>
          </ac:grpSpMkLst>
        </pc:grpChg>
        <pc:graphicFrameChg chg="mod">
          <ac:chgData name="Ziping Lu" userId="f3bf810a-9d84-4873-98a9-5db4ac219852" providerId="ADAL" clId="{2AB4E4B4-5F94-4A96-83D1-84128E7AF83B}" dt="2023-02-08T14:38:33.590" v="124" actId="1076"/>
          <ac:graphicFrameMkLst>
            <pc:docMk/>
            <pc:sldMk cId="4005122351" sldId="633"/>
            <ac:graphicFrameMk id="11" creationId="{AC5217E9-FD40-46D4-ADD4-71AC7FFA7987}"/>
          </ac:graphicFrameMkLst>
        </pc:graphicFrameChg>
      </pc:sldChg>
      <pc:sldChg chg="modSp mod modClrScheme chgLayout">
        <pc:chgData name="Ziping Lu" userId="f3bf810a-9d84-4873-98a9-5db4ac219852" providerId="ADAL" clId="{2AB4E4B4-5F94-4A96-83D1-84128E7AF83B}" dt="2023-02-08T14:44:45.960" v="191" actId="404"/>
        <pc:sldMkLst>
          <pc:docMk/>
          <pc:sldMk cId="3381510829" sldId="634"/>
        </pc:sldMkLst>
        <pc:spChg chg="mod ord">
          <ac:chgData name="Ziping Lu" userId="f3bf810a-9d84-4873-98a9-5db4ac219852" providerId="ADAL" clId="{2AB4E4B4-5F94-4A96-83D1-84128E7AF83B}" dt="2023-02-08T14:44:45.960" v="191" actId="404"/>
          <ac:spMkLst>
            <pc:docMk/>
            <pc:sldMk cId="3381510829" sldId="634"/>
            <ac:spMk id="2" creationId="{A14B3A78-51E6-4EB6-B527-5A482ED7AD39}"/>
          </ac:spMkLst>
        </pc:spChg>
        <pc:spChg chg="mod ord">
          <ac:chgData name="Ziping Lu" userId="f3bf810a-9d84-4873-98a9-5db4ac219852" providerId="ADAL" clId="{2AB4E4B4-5F94-4A96-83D1-84128E7AF83B}" dt="2023-02-08T14:39:07.019" v="130" actId="14100"/>
          <ac:spMkLst>
            <pc:docMk/>
            <pc:sldMk cId="3381510829" sldId="634"/>
            <ac:spMk id="3" creationId="{A146A9E6-D444-4371-BF5F-1AD37B9C6BAD}"/>
          </ac:spMkLst>
        </pc:spChg>
      </pc:sldChg>
      <pc:sldChg chg="modSp mod modClrScheme chgLayout">
        <pc:chgData name="Ziping Lu" userId="f3bf810a-9d84-4873-98a9-5db4ac219852" providerId="ADAL" clId="{2AB4E4B4-5F94-4A96-83D1-84128E7AF83B}" dt="2023-02-08T14:44:55.343" v="192" actId="404"/>
        <pc:sldMkLst>
          <pc:docMk/>
          <pc:sldMk cId="3619788828" sldId="635"/>
        </pc:sldMkLst>
        <pc:spChg chg="mod ord">
          <ac:chgData name="Ziping Lu" userId="f3bf810a-9d84-4873-98a9-5db4ac219852" providerId="ADAL" clId="{2AB4E4B4-5F94-4A96-83D1-84128E7AF83B}" dt="2023-02-08T14:44:55.343" v="192" actId="404"/>
          <ac:spMkLst>
            <pc:docMk/>
            <pc:sldMk cId="3619788828" sldId="635"/>
            <ac:spMk id="2" creationId="{A14B3A78-51E6-4EB6-B527-5A482ED7AD39}"/>
          </ac:spMkLst>
        </pc:spChg>
        <pc:spChg chg="mod ord">
          <ac:chgData name="Ziping Lu" userId="f3bf810a-9d84-4873-98a9-5db4ac219852" providerId="ADAL" clId="{2AB4E4B4-5F94-4A96-83D1-84128E7AF83B}" dt="2023-02-08T14:39:32.086" v="134" actId="2711"/>
          <ac:spMkLst>
            <pc:docMk/>
            <pc:sldMk cId="3619788828" sldId="635"/>
            <ac:spMk id="3" creationId="{A146A9E6-D444-4371-BF5F-1AD37B9C6BAD}"/>
          </ac:spMkLst>
        </pc:spChg>
      </pc:sldChg>
      <pc:sldChg chg="addSp delSp modSp mod modClrScheme chgLayout">
        <pc:chgData name="Ziping Lu" userId="f3bf810a-9d84-4873-98a9-5db4ac219852" providerId="ADAL" clId="{2AB4E4B4-5F94-4A96-83D1-84128E7AF83B}" dt="2023-02-08T14:39:49.039" v="138" actId="2711"/>
        <pc:sldMkLst>
          <pc:docMk/>
          <pc:sldMk cId="3422993046" sldId="636"/>
        </pc:sldMkLst>
        <pc:spChg chg="mod ord">
          <ac:chgData name="Ziping Lu" userId="f3bf810a-9d84-4873-98a9-5db4ac219852" providerId="ADAL" clId="{2AB4E4B4-5F94-4A96-83D1-84128E7AF83B}" dt="2023-02-08T14:39:39.231" v="136" actId="404"/>
          <ac:spMkLst>
            <pc:docMk/>
            <pc:sldMk cId="3422993046" sldId="636"/>
            <ac:spMk id="2" creationId="{A14B3A78-51E6-4EB6-B527-5A482ED7AD39}"/>
          </ac:spMkLst>
        </pc:spChg>
        <pc:spChg chg="add del mod ord">
          <ac:chgData name="Ziping Lu" userId="f3bf810a-9d84-4873-98a9-5db4ac219852" providerId="ADAL" clId="{2AB4E4B4-5F94-4A96-83D1-84128E7AF83B}" dt="2023-02-08T14:39:41.321" v="137" actId="478"/>
          <ac:spMkLst>
            <pc:docMk/>
            <pc:sldMk cId="3422993046" sldId="636"/>
            <ac:spMk id="3" creationId="{68E5A49F-2831-D353-EE97-FD25550B6F9F}"/>
          </ac:spMkLst>
        </pc:spChg>
        <pc:spChg chg="mod">
          <ac:chgData name="Ziping Lu" userId="f3bf810a-9d84-4873-98a9-5db4ac219852" providerId="ADAL" clId="{2AB4E4B4-5F94-4A96-83D1-84128E7AF83B}" dt="2023-02-08T14:39:49.039" v="138" actId="2711"/>
          <ac:spMkLst>
            <pc:docMk/>
            <pc:sldMk cId="3422993046" sldId="636"/>
            <ac:spMk id="8" creationId="{028E8554-DD49-4A8F-A552-477B3B3D46F4}"/>
          </ac:spMkLst>
        </pc:spChg>
        <pc:spChg chg="mod">
          <ac:chgData name="Ziping Lu" userId="f3bf810a-9d84-4873-98a9-5db4ac219852" providerId="ADAL" clId="{2AB4E4B4-5F94-4A96-83D1-84128E7AF83B}" dt="2023-02-08T14:39:49.039" v="138" actId="2711"/>
          <ac:spMkLst>
            <pc:docMk/>
            <pc:sldMk cId="3422993046" sldId="636"/>
            <ac:spMk id="9" creationId="{EE0F54AD-56AE-4DED-A6D7-7DCB20412DD7}"/>
          </ac:spMkLst>
        </pc:spChg>
      </pc:sldChg>
      <pc:sldChg chg="addSp delSp modSp mod modClrScheme chgLayout">
        <pc:chgData name="Ziping Lu" userId="f3bf810a-9d84-4873-98a9-5db4ac219852" providerId="ADAL" clId="{2AB4E4B4-5F94-4A96-83D1-84128E7AF83B}" dt="2023-02-08T14:40:04.277" v="141" actId="478"/>
        <pc:sldMkLst>
          <pc:docMk/>
          <pc:sldMk cId="679190088" sldId="637"/>
        </pc:sldMkLst>
        <pc:spChg chg="mod ord">
          <ac:chgData name="Ziping Lu" userId="f3bf810a-9d84-4873-98a9-5db4ac219852" providerId="ADAL" clId="{2AB4E4B4-5F94-4A96-83D1-84128E7AF83B}" dt="2023-02-08T14:40:01.206" v="140" actId="404"/>
          <ac:spMkLst>
            <pc:docMk/>
            <pc:sldMk cId="679190088" sldId="637"/>
            <ac:spMk id="2" creationId="{A14B3A78-51E6-4EB6-B527-5A482ED7AD39}"/>
          </ac:spMkLst>
        </pc:spChg>
        <pc:spChg chg="add del mod ord">
          <ac:chgData name="Ziping Lu" userId="f3bf810a-9d84-4873-98a9-5db4ac219852" providerId="ADAL" clId="{2AB4E4B4-5F94-4A96-83D1-84128E7AF83B}" dt="2023-02-08T14:40:04.277" v="141" actId="478"/>
          <ac:spMkLst>
            <pc:docMk/>
            <pc:sldMk cId="679190088" sldId="637"/>
            <ac:spMk id="3" creationId="{BB0B0431-C8B0-712C-5E16-E114C57D939E}"/>
          </ac:spMkLst>
        </pc:spChg>
      </pc:sldChg>
      <pc:sldChg chg="modSp mod modClrScheme chgLayout">
        <pc:chgData name="Ziping Lu" userId="f3bf810a-9d84-4873-98a9-5db4ac219852" providerId="ADAL" clId="{2AB4E4B4-5F94-4A96-83D1-84128E7AF83B}" dt="2023-02-08T14:45:19.917" v="200" actId="14100"/>
        <pc:sldMkLst>
          <pc:docMk/>
          <pc:sldMk cId="2054243688" sldId="638"/>
        </pc:sldMkLst>
        <pc:spChg chg="mod ord">
          <ac:chgData name="Ziping Lu" userId="f3bf810a-9d84-4873-98a9-5db4ac219852" providerId="ADAL" clId="{2AB4E4B4-5F94-4A96-83D1-84128E7AF83B}" dt="2023-02-08T14:45:07.502" v="197" actId="404"/>
          <ac:spMkLst>
            <pc:docMk/>
            <pc:sldMk cId="2054243688" sldId="638"/>
            <ac:spMk id="2" creationId="{A14B3A78-51E6-4EB6-B527-5A482ED7AD39}"/>
          </ac:spMkLst>
        </pc:spChg>
        <pc:spChg chg="mod ord">
          <ac:chgData name="Ziping Lu" userId="f3bf810a-9d84-4873-98a9-5db4ac219852" providerId="ADAL" clId="{2AB4E4B4-5F94-4A96-83D1-84128E7AF83B}" dt="2023-02-08T14:45:19.917" v="200" actId="14100"/>
          <ac:spMkLst>
            <pc:docMk/>
            <pc:sldMk cId="2054243688" sldId="638"/>
            <ac:spMk id="3" creationId="{A146A9E6-D444-4371-BF5F-1AD37B9C6BAD}"/>
          </ac:spMkLst>
        </pc:spChg>
        <pc:grpChg chg="mod">
          <ac:chgData name="Ziping Lu" userId="f3bf810a-9d84-4873-98a9-5db4ac219852" providerId="ADAL" clId="{2AB4E4B4-5F94-4A96-83D1-84128E7AF83B}" dt="2023-02-08T14:45:10.192" v="198" actId="1076"/>
          <ac:grpSpMkLst>
            <pc:docMk/>
            <pc:sldMk cId="2054243688" sldId="638"/>
            <ac:grpSpMk id="5" creationId="{525BEED7-8921-4B7E-B4EB-414EE210AE6B}"/>
          </ac:grpSpMkLst>
        </pc:grpChg>
      </pc:sldChg>
      <pc:sldChg chg="modSp mod modClrScheme chgLayout">
        <pc:chgData name="Ziping Lu" userId="f3bf810a-9d84-4873-98a9-5db4ac219852" providerId="ADAL" clId="{2AB4E4B4-5F94-4A96-83D1-84128E7AF83B}" dt="2023-02-08T14:40:45.207" v="151" actId="1076"/>
        <pc:sldMkLst>
          <pc:docMk/>
          <pc:sldMk cId="3384438192" sldId="639"/>
        </pc:sldMkLst>
        <pc:spChg chg="mod ord">
          <ac:chgData name="Ziping Lu" userId="f3bf810a-9d84-4873-98a9-5db4ac219852" providerId="ADAL" clId="{2AB4E4B4-5F94-4A96-83D1-84128E7AF83B}" dt="2023-02-08T14:40:40.977" v="150" actId="404"/>
          <ac:spMkLst>
            <pc:docMk/>
            <pc:sldMk cId="3384438192" sldId="639"/>
            <ac:spMk id="2" creationId="{A14B3A78-51E6-4EB6-B527-5A482ED7AD39}"/>
          </ac:spMkLst>
        </pc:spChg>
        <pc:spChg chg="mod ord">
          <ac:chgData name="Ziping Lu" userId="f3bf810a-9d84-4873-98a9-5db4ac219852" providerId="ADAL" clId="{2AB4E4B4-5F94-4A96-83D1-84128E7AF83B}" dt="2023-02-08T14:40:35.457" v="149" actId="14100"/>
          <ac:spMkLst>
            <pc:docMk/>
            <pc:sldMk cId="3384438192" sldId="639"/>
            <ac:spMk id="3" creationId="{A146A9E6-D444-4371-BF5F-1AD37B9C6BAD}"/>
          </ac:spMkLst>
        </pc:spChg>
        <pc:grpChg chg="mod">
          <ac:chgData name="Ziping Lu" userId="f3bf810a-9d84-4873-98a9-5db4ac219852" providerId="ADAL" clId="{2AB4E4B4-5F94-4A96-83D1-84128E7AF83B}" dt="2023-02-08T14:40:45.207" v="151" actId="1076"/>
          <ac:grpSpMkLst>
            <pc:docMk/>
            <pc:sldMk cId="3384438192" sldId="639"/>
            <ac:grpSpMk id="4" creationId="{90C7E99B-7D26-4E34-97EA-AE166169AC82}"/>
          </ac:grpSpMkLst>
        </pc:grpChg>
      </pc:sldChg>
      <pc:sldMasterChg chg="delSldLayout">
        <pc:chgData name="Ziping Lu" userId="f3bf810a-9d84-4873-98a9-5db4ac219852" providerId="ADAL" clId="{2AB4E4B4-5F94-4A96-83D1-84128E7AF83B}" dt="2023-02-08T14:24:04.085" v="1" actId="47"/>
        <pc:sldMasterMkLst>
          <pc:docMk/>
          <pc:sldMasterMk cId="1537815091" sldId="2147483660"/>
        </pc:sldMasterMkLst>
        <pc:sldLayoutChg chg="del">
          <pc:chgData name="Ziping Lu" userId="f3bf810a-9d84-4873-98a9-5db4ac219852" providerId="ADAL" clId="{2AB4E4B4-5F94-4A96-83D1-84128E7AF83B}" dt="2023-02-08T14:24:04.085" v="1" actId="47"/>
          <pc:sldLayoutMkLst>
            <pc:docMk/>
            <pc:sldMasterMk cId="1537815091" sldId="2147483660"/>
            <pc:sldLayoutMk cId="76277297" sldId="2147483712"/>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B8E03-F1EC-408C-A8B1-F58AD47A9EE5}"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84AE2-020E-49F9-BCEC-D62ECDC8465F}" type="slidenum">
              <a:rPr lang="en-GB" smtClean="0"/>
              <a:t>‹#›</a:t>
            </a:fld>
            <a:endParaRPr lang="en-GB"/>
          </a:p>
        </p:txBody>
      </p:sp>
    </p:spTree>
    <p:extLst>
      <p:ext uri="{BB962C8B-B14F-4D97-AF65-F5344CB8AC3E}">
        <p14:creationId xmlns:p14="http://schemas.microsoft.com/office/powerpoint/2010/main" val="73391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everyone. My name is John. I am the technical director of Elkem Asia Pacific. I am very happy to meet you all. Today we will talk about the thermal analysis of molten iron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484AE2-020E-49F9-BCEC-D62ECDC8465F}" type="slidenum">
              <a:rPr lang="en-GB" smtClean="0"/>
              <a:t>1</a:t>
            </a:fld>
            <a:endParaRPr lang="en-GB"/>
          </a:p>
        </p:txBody>
      </p:sp>
    </p:spTree>
    <p:extLst>
      <p:ext uri="{BB962C8B-B14F-4D97-AF65-F5344CB8AC3E}">
        <p14:creationId xmlns:p14="http://schemas.microsoft.com/office/powerpoint/2010/main" val="368757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Understanding the important points of the cooling curve is vital for controlling the consistency of the metallurgy. What happens between the liquidus and solidus determines the quality of the casting. Outer sunk shrinkage defects are formed during the early stages of solidification, in some cases, even before the liquidus temperature is reached. It is important to moderate the pouring temperature, and not to allow the liquidus to climb unknowingly. Macro shrinkages are formed during the middle of solidification, when the correctly designed feeders should be functioning well. Micro porosity is formed during the end of the solidification, after the feeders are no longer active. A sufficient amount of graphite expansion is required at the end of solidification, highlighted red in the chart, to offset the continued contraction of the iron.</a:t>
            </a:r>
          </a:p>
          <a:p>
            <a:endParaRPr lang="en-GB" altLang="zh-CN" dirty="0"/>
          </a:p>
        </p:txBody>
      </p:sp>
      <p:sp>
        <p:nvSpPr>
          <p:cNvPr id="4" name="Slide Number Placeholder 3"/>
          <p:cNvSpPr>
            <a:spLocks noGrp="1"/>
          </p:cNvSpPr>
          <p:nvPr>
            <p:ph type="sldNum" sz="quarter" idx="5"/>
          </p:nvPr>
        </p:nvSpPr>
        <p:spPr/>
        <p:txBody>
          <a:bodyPr/>
          <a:lstStyle/>
          <a:p>
            <a:fld id="{E3484AE2-020E-49F9-BCEC-D62ECDC8465F}" type="slidenum">
              <a:rPr lang="en-GB" smtClean="0"/>
              <a:t>10</a:t>
            </a:fld>
            <a:endParaRPr lang="en-GB"/>
          </a:p>
        </p:txBody>
      </p:sp>
    </p:spTree>
    <p:extLst>
      <p:ext uri="{BB962C8B-B14F-4D97-AF65-F5344CB8AC3E}">
        <p14:creationId xmlns:p14="http://schemas.microsoft.com/office/powerpoint/2010/main" val="78391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The liquidus temperature signifies the beginning of solidification. Grey iron usually has high LT values, which increases shrinkage tendency, due to longer freezing ranges and reduced graphite precipitation. LT is even more sensitive in hypereutectic irons, such as SiMo and SSF grades, due to the steep gradient of the graphite liquidus.</a:t>
            </a:r>
          </a:p>
        </p:txBody>
      </p:sp>
      <p:sp>
        <p:nvSpPr>
          <p:cNvPr id="4" name="Slide Number Placeholder 3"/>
          <p:cNvSpPr>
            <a:spLocks noGrp="1"/>
          </p:cNvSpPr>
          <p:nvPr>
            <p:ph type="sldNum" sz="quarter" idx="5"/>
          </p:nvPr>
        </p:nvSpPr>
        <p:spPr/>
        <p:txBody>
          <a:bodyPr/>
          <a:lstStyle/>
          <a:p>
            <a:fld id="{E3484AE2-020E-49F9-BCEC-D62ECDC8465F}" type="slidenum">
              <a:rPr lang="en-GB" smtClean="0"/>
              <a:t>11</a:t>
            </a:fld>
            <a:endParaRPr lang="en-GB"/>
          </a:p>
        </p:txBody>
      </p:sp>
    </p:spTree>
    <p:extLst>
      <p:ext uri="{BB962C8B-B14F-4D97-AF65-F5344CB8AC3E}">
        <p14:creationId xmlns:p14="http://schemas.microsoft.com/office/powerpoint/2010/main" val="395962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effect of the elements on the liquidus temperature. Other than the main three elements of carbon, silicon and phosphorus, you can see that minor elements also influence the liquidus temperature. It is clear that poor liquidus control can cause problems with metal fluidity, shrinkage and poor graphite shape. Lowering the CEL by 0.1% in hypoeutectic iron raises the liquidus temperature by about 11C, as the austenite eutectic line is not perfectly straight. Increasing the CEL by 0.1% in hypereutectic iron raises the liquidus temperature by almost 60C, which can heighten the risk of exploded and chunky graphite defects, as nodules have a longer time to grow, explode and disintegrate.</a:t>
            </a:r>
          </a:p>
        </p:txBody>
      </p:sp>
      <p:sp>
        <p:nvSpPr>
          <p:cNvPr id="4" name="Slide Number Placeholder 3"/>
          <p:cNvSpPr>
            <a:spLocks noGrp="1"/>
          </p:cNvSpPr>
          <p:nvPr>
            <p:ph type="sldNum" sz="quarter" idx="5"/>
          </p:nvPr>
        </p:nvSpPr>
        <p:spPr/>
        <p:txBody>
          <a:bodyPr/>
          <a:lstStyle/>
          <a:p>
            <a:fld id="{E3484AE2-020E-49F9-BCEC-D62ECDC8465F}" type="slidenum">
              <a:rPr lang="en-GB" smtClean="0"/>
              <a:t>12</a:t>
            </a:fld>
            <a:endParaRPr lang="en-GB"/>
          </a:p>
        </p:txBody>
      </p:sp>
    </p:spTree>
    <p:extLst>
      <p:ext uri="{BB962C8B-B14F-4D97-AF65-F5344CB8AC3E}">
        <p14:creationId xmlns:p14="http://schemas.microsoft.com/office/powerpoint/2010/main" val="925634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Here we can see the effect of holding time on the liquidus and the low eutectic temperature in hypoeutectic iron. Holding the iron at elevated temperatures increases the liquidus and reduces the low eutectic temperature, through the loss of carbon and oxygen. Replacing the lost carbon alone, through recarburiser addition, will not recover the lost nucleation. This is why preconditioning is sometimes required, to stabilise the metallurgical conditions.</a:t>
            </a:r>
          </a:p>
        </p:txBody>
      </p:sp>
      <p:sp>
        <p:nvSpPr>
          <p:cNvPr id="4" name="Slide Number Placeholder 3"/>
          <p:cNvSpPr>
            <a:spLocks noGrp="1"/>
          </p:cNvSpPr>
          <p:nvPr>
            <p:ph type="sldNum" sz="quarter" idx="5"/>
          </p:nvPr>
        </p:nvSpPr>
        <p:spPr/>
        <p:txBody>
          <a:bodyPr/>
          <a:lstStyle/>
          <a:p>
            <a:fld id="{E3484AE2-020E-49F9-BCEC-D62ECDC8465F}" type="slidenum">
              <a:rPr lang="en-GB" smtClean="0"/>
              <a:t>13</a:t>
            </a:fld>
            <a:endParaRPr lang="en-GB"/>
          </a:p>
        </p:txBody>
      </p:sp>
    </p:spTree>
    <p:extLst>
      <p:ext uri="{BB962C8B-B14F-4D97-AF65-F5344CB8AC3E}">
        <p14:creationId xmlns:p14="http://schemas.microsoft.com/office/powerpoint/2010/main" val="49526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The white eutectic temperature is measured with the tellurium cup. Silicon is very effective at lowering the white eutectic temperature, which reduces the risk of chill. Chromium acts in the opposite direction, by raising the white eutectic temperature, thus promoting iron carbide formation. For thin section castings, its is necessary to increase the gap between the white eutectic temperature (LET white) and low eutectic temperature (LET), to eliminate chill and undercooled graphite in grey iron. Increasing the silicon by 0.4%, will lower the white eutectic temperature by 5C. </a:t>
            </a:r>
          </a:p>
        </p:txBody>
      </p:sp>
      <p:sp>
        <p:nvSpPr>
          <p:cNvPr id="4" name="Slide Number Placeholder 3"/>
          <p:cNvSpPr>
            <a:spLocks noGrp="1"/>
          </p:cNvSpPr>
          <p:nvPr>
            <p:ph type="sldNum" sz="quarter" idx="5"/>
          </p:nvPr>
        </p:nvSpPr>
        <p:spPr/>
        <p:txBody>
          <a:bodyPr/>
          <a:lstStyle/>
          <a:p>
            <a:fld id="{E3484AE2-020E-49F9-BCEC-D62ECDC8465F}" type="slidenum">
              <a:rPr lang="en-GB" smtClean="0"/>
              <a:t>14</a:t>
            </a:fld>
            <a:endParaRPr lang="en-GB"/>
          </a:p>
        </p:txBody>
      </p:sp>
    </p:spTree>
    <p:extLst>
      <p:ext uri="{BB962C8B-B14F-4D97-AF65-F5344CB8AC3E}">
        <p14:creationId xmlns:p14="http://schemas.microsoft.com/office/powerpoint/2010/main" val="1938899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The low eutectic temperature is the point at which energy is released, due to the initial precipitation of graphite. High liquidus values and reduced low eutectic temperature values require more feeding. These two values come together at the eutectic analysis. Preconditioning and inoculation increase the low eutectic temperatures. Thermal analysis is a useful tool for identifying the most suitable inoculant for a particular casting. Complex castings will often require increased low eutectic temperatures. For example a simple Vaxon ferrosilicon inoculant could be suitable for certain simple parts and metallurgies, whereas a high potency inoculant, such as Ultraseed Ce, would be needed in more challenging cases.</a:t>
            </a:r>
          </a:p>
        </p:txBody>
      </p:sp>
      <p:sp>
        <p:nvSpPr>
          <p:cNvPr id="4" name="Slide Number Placeholder 3"/>
          <p:cNvSpPr>
            <a:spLocks noGrp="1"/>
          </p:cNvSpPr>
          <p:nvPr>
            <p:ph type="sldNum" sz="quarter" idx="5"/>
          </p:nvPr>
        </p:nvSpPr>
        <p:spPr/>
        <p:txBody>
          <a:bodyPr/>
          <a:lstStyle/>
          <a:p>
            <a:fld id="{E3484AE2-020E-49F9-BCEC-D62ECDC8465F}" type="slidenum">
              <a:rPr lang="en-GB" smtClean="0"/>
              <a:t>15</a:t>
            </a:fld>
            <a:endParaRPr lang="en-GB"/>
          </a:p>
        </p:txBody>
      </p:sp>
    </p:spTree>
    <p:extLst>
      <p:ext uri="{BB962C8B-B14F-4D97-AF65-F5344CB8AC3E}">
        <p14:creationId xmlns:p14="http://schemas.microsoft.com/office/powerpoint/2010/main" val="14398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As mentioned previously, the low eutectic temperature reduces, if the molten iron is held in the furnace at elevated temperatures for long periods of time. Cupola-melted grey iron exhibits good values for LET, due to stimulation from the coke bed and from the natural formation of manganese sulphide and silica nuclei. High values for LET are desirable in ductile iron, indicating a lower risk of carbide formation and improved nodule count.</a:t>
            </a:r>
          </a:p>
        </p:txBody>
      </p:sp>
      <p:sp>
        <p:nvSpPr>
          <p:cNvPr id="4" name="Slide Number Placeholder 3"/>
          <p:cNvSpPr>
            <a:spLocks noGrp="1"/>
          </p:cNvSpPr>
          <p:nvPr>
            <p:ph type="sldNum" sz="quarter" idx="5"/>
          </p:nvPr>
        </p:nvSpPr>
        <p:spPr/>
        <p:txBody>
          <a:bodyPr/>
          <a:lstStyle/>
          <a:p>
            <a:fld id="{E3484AE2-020E-49F9-BCEC-D62ECDC8465F}" type="slidenum">
              <a:rPr lang="en-GB" smtClean="0"/>
              <a:t>16</a:t>
            </a:fld>
            <a:endParaRPr lang="en-GB"/>
          </a:p>
        </p:txBody>
      </p:sp>
    </p:spTree>
    <p:extLst>
      <p:ext uri="{BB962C8B-B14F-4D97-AF65-F5344CB8AC3E}">
        <p14:creationId xmlns:p14="http://schemas.microsoft.com/office/powerpoint/2010/main" val="91799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grey iron, type A graphite is usually the preferred graphite structure, with a small amount of undercooling. Type C graphite is found in hypereutectic grey iron, which typically has low undercooling, due to the early formation of primary graphite. Types D and E are both categorised as undercooled graphite. Strontium is very effective at increasing LET, thereby reducing undercooling.</a:t>
            </a:r>
          </a:p>
        </p:txBody>
      </p:sp>
      <p:sp>
        <p:nvSpPr>
          <p:cNvPr id="4" name="Slide Number Placeholder 3"/>
          <p:cNvSpPr>
            <a:spLocks noGrp="1"/>
          </p:cNvSpPr>
          <p:nvPr>
            <p:ph type="sldNum" sz="quarter" idx="5"/>
          </p:nvPr>
        </p:nvSpPr>
        <p:spPr/>
        <p:txBody>
          <a:bodyPr/>
          <a:lstStyle/>
          <a:p>
            <a:fld id="{E3484AE2-020E-49F9-BCEC-D62ECDC8465F}" type="slidenum">
              <a:rPr lang="en-GB" smtClean="0"/>
              <a:t>17</a:t>
            </a:fld>
            <a:endParaRPr lang="en-GB"/>
          </a:p>
        </p:txBody>
      </p:sp>
    </p:spTree>
    <p:extLst>
      <p:ext uri="{BB962C8B-B14F-4D97-AF65-F5344CB8AC3E}">
        <p14:creationId xmlns:p14="http://schemas.microsoft.com/office/powerpoint/2010/main" val="21899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see two ductile iron structures. The microstructure on the left has a lot of iron carbide, due to poor inoculation. By increasing the LET value by 10C, the primary carbides are eliminated.</a:t>
            </a:r>
          </a:p>
        </p:txBody>
      </p:sp>
      <p:sp>
        <p:nvSpPr>
          <p:cNvPr id="4" name="Slide Number Placeholder 3"/>
          <p:cNvSpPr>
            <a:spLocks noGrp="1"/>
          </p:cNvSpPr>
          <p:nvPr>
            <p:ph type="sldNum" sz="quarter" idx="5"/>
          </p:nvPr>
        </p:nvSpPr>
        <p:spPr/>
        <p:txBody>
          <a:bodyPr/>
          <a:lstStyle/>
          <a:p>
            <a:fld id="{E3484AE2-020E-49F9-BCEC-D62ECDC8465F}" type="slidenum">
              <a:rPr lang="en-GB" smtClean="0"/>
              <a:t>18</a:t>
            </a:fld>
            <a:endParaRPr lang="en-GB"/>
          </a:p>
        </p:txBody>
      </p:sp>
    </p:spTree>
    <p:extLst>
      <p:ext uri="{BB962C8B-B14F-4D97-AF65-F5344CB8AC3E}">
        <p14:creationId xmlns:p14="http://schemas.microsoft.com/office/powerpoint/2010/main" val="751722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The high eutectic temperature is the third point on the cooling curve that signifies the end of recalescence. After this point, the iron continues to cool slowly until the end of solidification.</a:t>
            </a:r>
          </a:p>
        </p:txBody>
      </p:sp>
      <p:sp>
        <p:nvSpPr>
          <p:cNvPr id="4" name="Slide Number Placeholder 3"/>
          <p:cNvSpPr>
            <a:spLocks noGrp="1"/>
          </p:cNvSpPr>
          <p:nvPr>
            <p:ph type="sldNum" sz="quarter" idx="5"/>
          </p:nvPr>
        </p:nvSpPr>
        <p:spPr/>
        <p:txBody>
          <a:bodyPr/>
          <a:lstStyle/>
          <a:p>
            <a:fld id="{E3484AE2-020E-49F9-BCEC-D62ECDC8465F}" type="slidenum">
              <a:rPr lang="en-GB" smtClean="0"/>
              <a:t>19</a:t>
            </a:fld>
            <a:endParaRPr lang="en-GB"/>
          </a:p>
        </p:txBody>
      </p:sp>
    </p:spTree>
    <p:extLst>
      <p:ext uri="{BB962C8B-B14F-4D97-AF65-F5344CB8AC3E}">
        <p14:creationId xmlns:p14="http://schemas.microsoft.com/office/powerpoint/2010/main" val="5758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Today we will discuss the advantages of thermal analysis, and how it can compliment the spectrograph, to provide a fuller picture of the metallurgy of cast irons. We will explain a little about hypoeutectic, eutectic and hypereutectic phases in the iron-carbon diagram. Finally we will demonstrate how to interpret the most important points on the cooling curves.</a:t>
            </a:r>
          </a:p>
        </p:txBody>
      </p:sp>
      <p:sp>
        <p:nvSpPr>
          <p:cNvPr id="4" name="Slide Number Placeholder 3"/>
          <p:cNvSpPr>
            <a:spLocks noGrp="1"/>
          </p:cNvSpPr>
          <p:nvPr>
            <p:ph type="sldNum" sz="quarter" idx="5"/>
          </p:nvPr>
        </p:nvSpPr>
        <p:spPr/>
        <p:txBody>
          <a:bodyPr/>
          <a:lstStyle/>
          <a:p>
            <a:fld id="{E3484AE2-020E-49F9-BCEC-D62ECDC8465F}" type="slidenum">
              <a:rPr lang="en-GB" smtClean="0"/>
              <a:t>2</a:t>
            </a:fld>
            <a:endParaRPr lang="en-GB"/>
          </a:p>
        </p:txBody>
      </p:sp>
    </p:spTree>
    <p:extLst>
      <p:ext uri="{BB962C8B-B14F-4D97-AF65-F5344CB8AC3E}">
        <p14:creationId xmlns:p14="http://schemas.microsoft.com/office/powerpoint/2010/main" val="429959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Recalescence is the temperature increase between LET and HET, with typical values varying between 2C and 6C. If recalescence is excessively high, too much graphite is precipitated at the early stages of solidification, which can cause mould dilation in greensand moulds and shrinkage porosity defects.</a:t>
            </a:r>
          </a:p>
        </p:txBody>
      </p:sp>
      <p:sp>
        <p:nvSpPr>
          <p:cNvPr id="4" name="Slide Number Placeholder 3"/>
          <p:cNvSpPr>
            <a:spLocks noGrp="1"/>
          </p:cNvSpPr>
          <p:nvPr>
            <p:ph type="sldNum" sz="quarter" idx="5"/>
          </p:nvPr>
        </p:nvSpPr>
        <p:spPr/>
        <p:txBody>
          <a:bodyPr/>
          <a:lstStyle/>
          <a:p>
            <a:fld id="{E3484AE2-020E-49F9-BCEC-D62ECDC8465F}" type="slidenum">
              <a:rPr lang="en-GB" smtClean="0"/>
              <a:t>20</a:t>
            </a:fld>
            <a:endParaRPr lang="en-GB"/>
          </a:p>
        </p:txBody>
      </p:sp>
    </p:spTree>
    <p:extLst>
      <p:ext uri="{BB962C8B-B14F-4D97-AF65-F5344CB8AC3E}">
        <p14:creationId xmlns:p14="http://schemas.microsoft.com/office/powerpoint/2010/main" val="288287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The solidus temperature indicates the end of solidification. Certain elements, such as Mn, Cr and P segregate to the intercellular region in ductile iron, lowering ST, which indicates an increased the risk of inverse chill. Excessively high residual Mg can also lower ST values.</a:t>
            </a:r>
          </a:p>
        </p:txBody>
      </p:sp>
      <p:sp>
        <p:nvSpPr>
          <p:cNvPr id="4" name="Slide Number Placeholder 3"/>
          <p:cNvSpPr>
            <a:spLocks noGrp="1"/>
          </p:cNvSpPr>
          <p:nvPr>
            <p:ph type="sldNum" sz="quarter" idx="5"/>
          </p:nvPr>
        </p:nvSpPr>
        <p:spPr/>
        <p:txBody>
          <a:bodyPr/>
          <a:lstStyle/>
          <a:p>
            <a:fld id="{E3484AE2-020E-49F9-BCEC-D62ECDC8465F}" type="slidenum">
              <a:rPr lang="en-GB" smtClean="0"/>
              <a:t>21</a:t>
            </a:fld>
            <a:endParaRPr lang="en-GB"/>
          </a:p>
        </p:txBody>
      </p:sp>
    </p:spTree>
    <p:extLst>
      <p:ext uri="{BB962C8B-B14F-4D97-AF65-F5344CB8AC3E}">
        <p14:creationId xmlns:p14="http://schemas.microsoft.com/office/powerpoint/2010/main" val="4226649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G1, G2 and G3 are the percentages of the 3 phases during solidification between liquidus and solidus. G1 is observed in hypoeutectic iron, where primary austenite is the first phase to solidify. G1 is zero at 4.3% CEL, where eutectic graphite and eutectic austenite are precipitated at the same time. G2 and G3 are the first and second phases respectively of graphite precipitation. G2 values are generally higher in compacted graphite compared to ductile iron. High values for G3 indicate good resistance to micro porosity formation.</a:t>
            </a:r>
          </a:p>
        </p:txBody>
      </p:sp>
      <p:sp>
        <p:nvSpPr>
          <p:cNvPr id="4" name="Slide Number Placeholder 3"/>
          <p:cNvSpPr>
            <a:spLocks noGrp="1"/>
          </p:cNvSpPr>
          <p:nvPr>
            <p:ph type="sldNum" sz="quarter" idx="5"/>
          </p:nvPr>
        </p:nvSpPr>
        <p:spPr/>
        <p:txBody>
          <a:bodyPr/>
          <a:lstStyle/>
          <a:p>
            <a:fld id="{E3484AE2-020E-49F9-BCEC-D62ECDC8465F}" type="slidenum">
              <a:rPr lang="en-GB" smtClean="0"/>
              <a:t>22</a:t>
            </a:fld>
            <a:endParaRPr lang="en-GB"/>
          </a:p>
        </p:txBody>
      </p:sp>
    </p:spTree>
    <p:extLst>
      <p:ext uri="{BB962C8B-B14F-4D97-AF65-F5344CB8AC3E}">
        <p14:creationId xmlns:p14="http://schemas.microsoft.com/office/powerpoint/2010/main" val="399006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LET to ST, which can also be considered as G2 + G3, is the total graphite precipitation time. The longer this time, the better are the feeding characteristics of the iron. Whilst high purity pig iron does not assist with nucleation in ductile iron, it does enhance the graphitisation time, thereby reducing shrinkage tendency. For better feeding characteristics, LET-ST should be extended beyond 120 seconds. </a:t>
            </a:r>
          </a:p>
        </p:txBody>
      </p:sp>
      <p:sp>
        <p:nvSpPr>
          <p:cNvPr id="4" name="Slide Number Placeholder 3"/>
          <p:cNvSpPr>
            <a:spLocks noGrp="1"/>
          </p:cNvSpPr>
          <p:nvPr>
            <p:ph type="sldNum" sz="quarter" idx="5"/>
          </p:nvPr>
        </p:nvSpPr>
        <p:spPr/>
        <p:txBody>
          <a:bodyPr/>
          <a:lstStyle/>
          <a:p>
            <a:fld id="{E3484AE2-020E-49F9-BCEC-D62ECDC8465F}" type="slidenum">
              <a:rPr lang="en-GB" smtClean="0"/>
              <a:t>23</a:t>
            </a:fld>
            <a:endParaRPr lang="en-GB"/>
          </a:p>
        </p:txBody>
      </p:sp>
    </p:spTree>
    <p:extLst>
      <p:ext uri="{BB962C8B-B14F-4D97-AF65-F5344CB8AC3E}">
        <p14:creationId xmlns:p14="http://schemas.microsoft.com/office/powerpoint/2010/main" val="1927053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ltLang="zh-CN" dirty="0"/>
              <a:t>It is </a:t>
            </a:r>
            <a:r>
              <a:rPr lang="sv-SE" altLang="zh-CN" dirty="0" err="1"/>
              <a:t>important</a:t>
            </a:r>
            <a:r>
              <a:rPr lang="sv-SE" altLang="zh-CN" dirty="0"/>
              <a:t> to understand </a:t>
            </a:r>
            <a:r>
              <a:rPr lang="sv-SE" altLang="zh-CN" dirty="0" err="1"/>
              <a:t>that</a:t>
            </a:r>
            <a:r>
              <a:rPr lang="sv-SE" altLang="zh-CN" dirty="0"/>
              <a:t> </a:t>
            </a:r>
            <a:r>
              <a:rPr lang="sv-SE" altLang="zh-CN" dirty="0" err="1"/>
              <a:t>feeders</a:t>
            </a:r>
            <a:r>
              <a:rPr lang="sv-SE" altLang="zh-CN" dirty="0"/>
              <a:t> </a:t>
            </a:r>
            <a:r>
              <a:rPr lang="sv-SE" altLang="zh-CN" dirty="0" err="1"/>
              <a:t>are</a:t>
            </a:r>
            <a:r>
              <a:rPr lang="sv-SE" altLang="zh-CN" dirty="0"/>
              <a:t> </a:t>
            </a:r>
            <a:r>
              <a:rPr lang="sv-SE" altLang="zh-CN" dirty="0" err="1"/>
              <a:t>only</a:t>
            </a:r>
            <a:r>
              <a:rPr lang="sv-SE" altLang="zh-CN" dirty="0"/>
              <a:t> </a:t>
            </a:r>
            <a:r>
              <a:rPr lang="sv-SE" altLang="zh-CN" dirty="0" err="1"/>
              <a:t>functional</a:t>
            </a:r>
            <a:r>
              <a:rPr lang="sv-SE" altLang="zh-CN" dirty="0"/>
              <a:t>, </a:t>
            </a:r>
            <a:r>
              <a:rPr lang="sv-SE" altLang="zh-CN" dirty="0" err="1"/>
              <a:t>during</a:t>
            </a:r>
            <a:r>
              <a:rPr lang="sv-SE" altLang="zh-CN" dirty="0"/>
              <a:t> the </a:t>
            </a:r>
            <a:r>
              <a:rPr lang="sv-SE" altLang="zh-CN" dirty="0" err="1"/>
              <a:t>first</a:t>
            </a:r>
            <a:r>
              <a:rPr lang="sv-SE" altLang="zh-CN" dirty="0"/>
              <a:t> part </a:t>
            </a:r>
            <a:r>
              <a:rPr lang="sv-SE" altLang="zh-CN" dirty="0" err="1"/>
              <a:t>of</a:t>
            </a:r>
            <a:r>
              <a:rPr lang="sv-SE" altLang="zh-CN" dirty="0"/>
              <a:t> </a:t>
            </a:r>
            <a:r>
              <a:rPr lang="sv-SE" altLang="zh-CN" dirty="0" err="1"/>
              <a:t>solidification</a:t>
            </a:r>
            <a:r>
              <a:rPr lang="sv-SE" altLang="zh-CN" dirty="0"/>
              <a:t>, </a:t>
            </a:r>
            <a:r>
              <a:rPr lang="sv-SE" altLang="zh-CN" dirty="0" err="1"/>
              <a:t>when</a:t>
            </a:r>
            <a:r>
              <a:rPr lang="sv-SE" altLang="zh-CN" dirty="0"/>
              <a:t> </a:t>
            </a:r>
            <a:r>
              <a:rPr lang="sv-SE" altLang="zh-CN" dirty="0" err="1"/>
              <a:t>there</a:t>
            </a:r>
            <a:r>
              <a:rPr lang="sv-SE" altLang="zh-CN" dirty="0"/>
              <a:t> is an </a:t>
            </a:r>
            <a:r>
              <a:rPr lang="sv-SE" altLang="zh-CN" dirty="0" err="1"/>
              <a:t>open</a:t>
            </a:r>
            <a:r>
              <a:rPr lang="sv-SE" altLang="zh-CN" dirty="0"/>
              <a:t> </a:t>
            </a:r>
            <a:r>
              <a:rPr lang="sv-SE" altLang="zh-CN" dirty="0" err="1"/>
              <a:t>feedpath</a:t>
            </a:r>
            <a:r>
              <a:rPr lang="sv-SE" altLang="zh-CN" dirty="0"/>
              <a:t> </a:t>
            </a:r>
            <a:r>
              <a:rPr lang="sv-SE" altLang="zh-CN" dirty="0" err="1"/>
              <a:t>between</a:t>
            </a:r>
            <a:r>
              <a:rPr lang="sv-SE" altLang="zh-CN" dirty="0"/>
              <a:t> the </a:t>
            </a:r>
            <a:r>
              <a:rPr lang="sv-SE" altLang="zh-CN" dirty="0" err="1"/>
              <a:t>feeder</a:t>
            </a:r>
            <a:r>
              <a:rPr lang="sv-SE" altLang="zh-CN" dirty="0"/>
              <a:t> and casting. After the low eutectic temperature, there should be sufficient amount of graphite precipitated, to compensate for liquid contraction of the iron.</a:t>
            </a:r>
          </a:p>
        </p:txBody>
      </p:sp>
      <p:sp>
        <p:nvSpPr>
          <p:cNvPr id="4" name="Slide Number Placeholder 3"/>
          <p:cNvSpPr>
            <a:spLocks noGrp="1"/>
          </p:cNvSpPr>
          <p:nvPr>
            <p:ph type="sldNum" sz="quarter" idx="5"/>
          </p:nvPr>
        </p:nvSpPr>
        <p:spPr/>
        <p:txBody>
          <a:bodyPr/>
          <a:lstStyle/>
          <a:p>
            <a:fld id="{E3484AE2-020E-49F9-BCEC-D62ECDC8465F}" type="slidenum">
              <a:rPr lang="en-GB" smtClean="0"/>
              <a:t>24</a:t>
            </a:fld>
            <a:endParaRPr lang="en-GB"/>
          </a:p>
        </p:txBody>
      </p:sp>
    </p:spTree>
    <p:extLst>
      <p:ext uri="{BB962C8B-B14F-4D97-AF65-F5344CB8AC3E}">
        <p14:creationId xmlns:p14="http://schemas.microsoft.com/office/powerpoint/2010/main" val="2922981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can see the precipitation of graphite. The vertical axis shows the amount of graphite precipitation in grams per second, and the horizontal axis indicates time. With a high recalescence, there is preferential early precipitation of graphite, shown by the peak in the yellow-shaded area of the chart. This means that there is less late precipitation of graphite in the red-shaded area, which can result in micro porosity.</a:t>
            </a:r>
          </a:p>
        </p:txBody>
      </p:sp>
      <p:sp>
        <p:nvSpPr>
          <p:cNvPr id="4" name="Slide Number Placeholder 3"/>
          <p:cNvSpPr>
            <a:spLocks noGrp="1"/>
          </p:cNvSpPr>
          <p:nvPr>
            <p:ph type="sldNum" sz="quarter" idx="5"/>
          </p:nvPr>
        </p:nvSpPr>
        <p:spPr/>
        <p:txBody>
          <a:bodyPr/>
          <a:lstStyle/>
          <a:p>
            <a:fld id="{E3484AE2-020E-49F9-BCEC-D62ECDC8465F}" type="slidenum">
              <a:rPr lang="en-GB" smtClean="0"/>
              <a:t>25</a:t>
            </a:fld>
            <a:endParaRPr lang="en-GB"/>
          </a:p>
        </p:txBody>
      </p:sp>
    </p:spTree>
    <p:extLst>
      <p:ext uri="{BB962C8B-B14F-4D97-AF65-F5344CB8AC3E}">
        <p14:creationId xmlns:p14="http://schemas.microsoft.com/office/powerpoint/2010/main" val="3250690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The angles at the solidus temperature are measured from the first derivative curve, which is the red line. This curve indicates the rate of temperature change in degrees per second. A sharper deeper angle at ST indicates increased late stage graphite precipitation, meaning a lower risk of micro porosity. A sharper angle at ST is evidence of a higher cell count in both grey iron and ductile iron. ST1 and ST2 values are generally lower in grey iron than in ductile iron.</a:t>
            </a:r>
          </a:p>
        </p:txBody>
      </p:sp>
      <p:sp>
        <p:nvSpPr>
          <p:cNvPr id="4" name="Slide Number Placeholder 3"/>
          <p:cNvSpPr>
            <a:spLocks noGrp="1"/>
          </p:cNvSpPr>
          <p:nvPr>
            <p:ph type="sldNum" sz="quarter" idx="5"/>
          </p:nvPr>
        </p:nvSpPr>
        <p:spPr/>
        <p:txBody>
          <a:bodyPr/>
          <a:lstStyle/>
          <a:p>
            <a:fld id="{E3484AE2-020E-49F9-BCEC-D62ECDC8465F}" type="slidenum">
              <a:rPr lang="en-GB" smtClean="0"/>
              <a:t>26</a:t>
            </a:fld>
            <a:endParaRPr lang="en-GB"/>
          </a:p>
        </p:txBody>
      </p:sp>
    </p:spTree>
    <p:extLst>
      <p:ext uri="{BB962C8B-B14F-4D97-AF65-F5344CB8AC3E}">
        <p14:creationId xmlns:p14="http://schemas.microsoft.com/office/powerpoint/2010/main" val="516511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More than any </a:t>
            </a:r>
            <a:r>
              <a:rPr lang="en-GB" altLang="zh-CN" noProof="0" dirty="0"/>
              <a:t>other</a:t>
            </a:r>
            <a:r>
              <a:rPr lang="en-GB" altLang="zh-CN" dirty="0"/>
              <a:t> metallurgical product group, inoculants have the single biggest influence on the cooling curves. The red lines show the inoculated curves. The liquidus temperature reduces, due to the slight increase in Si in hypoeutectic irons, and through the deoxidising effect of the inoculating elements, such as strontium and barium. LET always increases with inoculation to varying degrees, reducing the risk of iron carbide formation. Increasing the solidus temperature reduces the risk of inverse chill. Recalescence is reduced through inoculation, which lowers the risk of </a:t>
            </a:r>
            <a:r>
              <a:rPr lang="en-US" altLang="zh-CN" dirty="0"/>
              <a:t>micro </a:t>
            </a:r>
            <a:r>
              <a:rPr lang="en-GB" altLang="zh-CN" dirty="0"/>
              <a:t>shrinkage. The time from LET to ST is extended by inoculation, improving the feeding characteristics of the iron. Inoculation sharpens and deepens the angle at ST, indicating refined type A graphite in grey iron and higher nodule counts in ductile iron.</a:t>
            </a:r>
          </a:p>
        </p:txBody>
      </p:sp>
      <p:sp>
        <p:nvSpPr>
          <p:cNvPr id="4" name="Slide Number Placeholder 3"/>
          <p:cNvSpPr>
            <a:spLocks noGrp="1"/>
          </p:cNvSpPr>
          <p:nvPr>
            <p:ph type="sldNum" sz="quarter" idx="5"/>
          </p:nvPr>
        </p:nvSpPr>
        <p:spPr/>
        <p:txBody>
          <a:bodyPr/>
          <a:lstStyle/>
          <a:p>
            <a:fld id="{E3484AE2-020E-49F9-BCEC-D62ECDC8465F}" type="slidenum">
              <a:rPr lang="en-GB" smtClean="0"/>
              <a:t>27</a:t>
            </a:fld>
            <a:endParaRPr lang="en-GB"/>
          </a:p>
        </p:txBody>
      </p:sp>
    </p:spTree>
    <p:extLst>
      <p:ext uri="{BB962C8B-B14F-4D97-AF65-F5344CB8AC3E}">
        <p14:creationId xmlns:p14="http://schemas.microsoft.com/office/powerpoint/2010/main" val="3036241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cs typeface="Calibri" panose="020F0502020204030204" pitchFamily="34" charset="0"/>
              </a:rPr>
              <a:t>DO YOU HAVE ANY QUESTIONS?</a:t>
            </a:r>
            <a:endParaRPr lang="en-GB" dirty="0"/>
          </a:p>
        </p:txBody>
      </p:sp>
      <p:sp>
        <p:nvSpPr>
          <p:cNvPr id="4" name="Slide Number Placeholder 3"/>
          <p:cNvSpPr>
            <a:spLocks noGrp="1"/>
          </p:cNvSpPr>
          <p:nvPr>
            <p:ph type="sldNum" sz="quarter" idx="5"/>
          </p:nvPr>
        </p:nvSpPr>
        <p:spPr/>
        <p:txBody>
          <a:bodyPr/>
          <a:lstStyle/>
          <a:p>
            <a:fld id="{E3484AE2-020E-49F9-BCEC-D62ECDC8465F}" type="slidenum">
              <a:rPr lang="en-GB" smtClean="0"/>
              <a:t>29</a:t>
            </a:fld>
            <a:endParaRPr lang="en-GB"/>
          </a:p>
        </p:txBody>
      </p:sp>
    </p:spTree>
    <p:extLst>
      <p:ext uri="{BB962C8B-B14F-4D97-AF65-F5344CB8AC3E}">
        <p14:creationId xmlns:p14="http://schemas.microsoft.com/office/powerpoint/2010/main" val="52751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Why use thermal analysis? All foundries can relate to the message of this slide. According to all of the measured data, the metallurgy is identical from one day to the next, but the real experiences are very different, resulting in variable scrap rates. This is because the control of chemical analysis and pouring temperature doesn’t reflect all of the metallurgical changes, which are connected to the multitude of interactions between the major and minor elements.</a:t>
            </a:r>
          </a:p>
        </p:txBody>
      </p:sp>
      <p:sp>
        <p:nvSpPr>
          <p:cNvPr id="4" name="Slide Number Placeholder 3"/>
          <p:cNvSpPr>
            <a:spLocks noGrp="1"/>
          </p:cNvSpPr>
          <p:nvPr>
            <p:ph type="sldNum" sz="quarter" idx="5"/>
          </p:nvPr>
        </p:nvSpPr>
        <p:spPr/>
        <p:txBody>
          <a:bodyPr/>
          <a:lstStyle/>
          <a:p>
            <a:fld id="{E3484AE2-020E-49F9-BCEC-D62ECDC8465F}" type="slidenum">
              <a:rPr lang="en-GB" smtClean="0"/>
              <a:t>3</a:t>
            </a:fld>
            <a:endParaRPr lang="en-GB"/>
          </a:p>
        </p:txBody>
      </p:sp>
    </p:spTree>
    <p:extLst>
      <p:ext uri="{BB962C8B-B14F-4D97-AF65-F5344CB8AC3E}">
        <p14:creationId xmlns:p14="http://schemas.microsoft.com/office/powerpoint/2010/main" val="18697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The spectrograph only informs us about the total quantity of each element in the iron, yet we cannot observe all of the important interactions between those elements. The formation of compounds, such as oxides, silicates and sulphides have a huge influence on the metallurgy and the subsequent solidification pattern. Although thermal analysis doesn’t specifically identify the interactions between the major and minor elements, it does show us the integrated effect of them. </a:t>
            </a:r>
          </a:p>
        </p:txBody>
      </p:sp>
      <p:sp>
        <p:nvSpPr>
          <p:cNvPr id="4" name="Slide Number Placeholder 3"/>
          <p:cNvSpPr>
            <a:spLocks noGrp="1"/>
          </p:cNvSpPr>
          <p:nvPr>
            <p:ph type="sldNum" sz="quarter" idx="5"/>
          </p:nvPr>
        </p:nvSpPr>
        <p:spPr/>
        <p:txBody>
          <a:bodyPr/>
          <a:lstStyle/>
          <a:p>
            <a:fld id="{E3484AE2-020E-49F9-BCEC-D62ECDC8465F}" type="slidenum">
              <a:rPr lang="en-GB" smtClean="0"/>
              <a:t>4</a:t>
            </a:fld>
            <a:endParaRPr lang="en-GB"/>
          </a:p>
        </p:txBody>
      </p:sp>
    </p:spTree>
    <p:extLst>
      <p:ext uri="{BB962C8B-B14F-4D97-AF65-F5344CB8AC3E}">
        <p14:creationId xmlns:p14="http://schemas.microsoft.com/office/powerpoint/2010/main" val="367466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Here is an example of spectrograph-measured residual Mg between two ductile iron treatments. Despite having the same residual Mg content, the two treatments have different levels of nodularity. This is because the amount of dissolved Mg varies, due to the formation of compounds, such as magnesium oxide, magnesium sulphide and magnesium silicates. A foundry using purer charge materials with an efficient nodularisation process can achieve fully nodular structures at lower residual magnesium levels.</a:t>
            </a:r>
          </a:p>
          <a:p>
            <a:endParaRPr lang="en-GB" dirty="0"/>
          </a:p>
        </p:txBody>
      </p:sp>
      <p:sp>
        <p:nvSpPr>
          <p:cNvPr id="4" name="Slide Number Placeholder 3"/>
          <p:cNvSpPr>
            <a:spLocks noGrp="1"/>
          </p:cNvSpPr>
          <p:nvPr>
            <p:ph type="sldNum" sz="quarter" idx="5"/>
          </p:nvPr>
        </p:nvSpPr>
        <p:spPr/>
        <p:txBody>
          <a:bodyPr/>
          <a:lstStyle/>
          <a:p>
            <a:fld id="{E3484AE2-020E-49F9-BCEC-D62ECDC8465F}" type="slidenum">
              <a:rPr lang="en-GB" smtClean="0"/>
              <a:t>5</a:t>
            </a:fld>
            <a:endParaRPr lang="en-GB"/>
          </a:p>
        </p:txBody>
      </p:sp>
    </p:spTree>
    <p:extLst>
      <p:ext uri="{BB962C8B-B14F-4D97-AF65-F5344CB8AC3E}">
        <p14:creationId xmlns:p14="http://schemas.microsoft.com/office/powerpoint/2010/main" val="272860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Thermal analysis can detect even the smallest variations in nucleation chemical compounds that are formed from preconditioning, nodularisation and inoculation, whereas the spectrograph is completely blind to these changes.</a:t>
            </a:r>
          </a:p>
          <a:p>
            <a:endParaRPr lang="en-GB" dirty="0"/>
          </a:p>
        </p:txBody>
      </p:sp>
      <p:sp>
        <p:nvSpPr>
          <p:cNvPr id="4" name="Slide Number Placeholder 3"/>
          <p:cNvSpPr>
            <a:spLocks noGrp="1"/>
          </p:cNvSpPr>
          <p:nvPr>
            <p:ph type="sldNum" sz="quarter" idx="5"/>
          </p:nvPr>
        </p:nvSpPr>
        <p:spPr/>
        <p:txBody>
          <a:bodyPr/>
          <a:lstStyle/>
          <a:p>
            <a:fld id="{E3484AE2-020E-49F9-BCEC-D62ECDC8465F}" type="slidenum">
              <a:rPr lang="en-GB" smtClean="0"/>
              <a:t>6</a:t>
            </a:fld>
            <a:endParaRPr lang="en-GB"/>
          </a:p>
        </p:txBody>
      </p:sp>
    </p:spTree>
    <p:extLst>
      <p:ext uri="{BB962C8B-B14F-4D97-AF65-F5344CB8AC3E}">
        <p14:creationId xmlns:p14="http://schemas.microsoft.com/office/powerpoint/2010/main" val="47518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iron-carbon phase diagram. Grey iron is mostly hypoeutectic, whereas ductile iron is more commonly around the eutectic composition. SiMo and SSF grades are generally hypereutectic, which require accurate control of chemical analysis, due to the steepness of the graphite liquidus line. Pearlite and ferrite are formed much later after solidification, during the transformation of austenite at the eutectoid temperature. At this point, carbon that has hitherto remained within the austenite crystal structure is deposited on the existing graphite network, which is already fixed during solidification. Additionally, the carbon contributes towards the formation of pearlite, which is layers of ferrite (pure iron) and Fe3C iron carbide.</a:t>
            </a:r>
          </a:p>
        </p:txBody>
      </p:sp>
      <p:sp>
        <p:nvSpPr>
          <p:cNvPr id="4" name="Slide Number Placeholder 3"/>
          <p:cNvSpPr>
            <a:spLocks noGrp="1"/>
          </p:cNvSpPr>
          <p:nvPr>
            <p:ph type="sldNum" sz="quarter" idx="5"/>
          </p:nvPr>
        </p:nvSpPr>
        <p:spPr/>
        <p:txBody>
          <a:bodyPr/>
          <a:lstStyle/>
          <a:p>
            <a:fld id="{E3484AE2-020E-49F9-BCEC-D62ECDC8465F}" type="slidenum">
              <a:rPr lang="en-GB" smtClean="0"/>
              <a:t>7</a:t>
            </a:fld>
            <a:endParaRPr lang="en-GB"/>
          </a:p>
        </p:txBody>
      </p:sp>
    </p:spTree>
    <p:extLst>
      <p:ext uri="{BB962C8B-B14F-4D97-AF65-F5344CB8AC3E}">
        <p14:creationId xmlns:p14="http://schemas.microsoft.com/office/powerpoint/2010/main" val="128811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Eutectic is a Greek term that means melts easily. This is the lowest liquidus point of an alloy, which makes it easier for casting production, due to lower melting points and shorter freezing ranges. Hyper and hypo are also Greek words, meaning more than and less than, respectively. In grey iron, the interconnected network of graphite flakes are the weak points in the structure, leading to lower hardness and lower tensile strength. Producing increasingly hypoeutectic grey irons, whilst proving better mechanical properties, creates more challenges for the foundry, in avoiding porosity, forming the right type of graphite shape (A, B, C, D and E), eliminating chill and controlling the matrix. Eutectic range analysis is preferred for ductile iron, as the individual graphite nodules do not lower the mechanical properties.</a:t>
            </a:r>
          </a:p>
          <a:p>
            <a:endParaRPr lang="en-GB" dirty="0"/>
          </a:p>
        </p:txBody>
      </p:sp>
      <p:sp>
        <p:nvSpPr>
          <p:cNvPr id="4" name="Slide Number Placeholder 3"/>
          <p:cNvSpPr>
            <a:spLocks noGrp="1"/>
          </p:cNvSpPr>
          <p:nvPr>
            <p:ph type="sldNum" sz="quarter" idx="5"/>
          </p:nvPr>
        </p:nvSpPr>
        <p:spPr/>
        <p:txBody>
          <a:bodyPr/>
          <a:lstStyle/>
          <a:p>
            <a:fld id="{E3484AE2-020E-49F9-BCEC-D62ECDC8465F}" type="slidenum">
              <a:rPr lang="en-GB" smtClean="0"/>
              <a:t>8</a:t>
            </a:fld>
            <a:endParaRPr lang="en-GB"/>
          </a:p>
        </p:txBody>
      </p:sp>
    </p:spTree>
    <p:extLst>
      <p:ext uri="{BB962C8B-B14F-4D97-AF65-F5344CB8AC3E}">
        <p14:creationId xmlns:p14="http://schemas.microsoft.com/office/powerpoint/2010/main" val="175042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understand the two different types of cooling curves. Tellurium-containing cups force the iron to solidify fully chilled, which allows us to measure the white temperature that is linked closely to chill tendency. The thermal analysis cups that don’t contain tellurium generate cooling curves that are more representative of what happens in the sand mould. We can extract much more useful information from the grey sample.</a:t>
            </a:r>
          </a:p>
        </p:txBody>
      </p:sp>
      <p:sp>
        <p:nvSpPr>
          <p:cNvPr id="4" name="Slide Number Placeholder 3"/>
          <p:cNvSpPr>
            <a:spLocks noGrp="1"/>
          </p:cNvSpPr>
          <p:nvPr>
            <p:ph type="sldNum" sz="quarter" idx="5"/>
          </p:nvPr>
        </p:nvSpPr>
        <p:spPr/>
        <p:txBody>
          <a:bodyPr/>
          <a:lstStyle/>
          <a:p>
            <a:fld id="{E3484AE2-020E-49F9-BCEC-D62ECDC8465F}" type="slidenum">
              <a:rPr lang="en-GB" smtClean="0"/>
              <a:t>9</a:t>
            </a:fld>
            <a:endParaRPr lang="en-GB"/>
          </a:p>
        </p:txBody>
      </p:sp>
    </p:spTree>
    <p:extLst>
      <p:ext uri="{BB962C8B-B14F-4D97-AF65-F5344CB8AC3E}">
        <p14:creationId xmlns:p14="http://schemas.microsoft.com/office/powerpoint/2010/main" val="604383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ed bilde ">
    <p:bg>
      <p:bgPr>
        <a:solidFill>
          <a:schemeClr val="accent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295AC8D-514F-4005-9156-8F03AD794219}"/>
              </a:ext>
            </a:extLst>
          </p:cNvPr>
          <p:cNvSpPr/>
          <p:nvPr userDrawn="1"/>
        </p:nvSpPr>
        <p:spPr>
          <a:xfrm>
            <a:off x="7108826" y="4570413"/>
            <a:ext cx="9145588" cy="45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719176" y="5098256"/>
            <a:ext cx="7605808" cy="1231354"/>
          </a:xfrm>
        </p:spPr>
        <p:txBody>
          <a:bodyPr anchor="t">
            <a:noAutofit/>
          </a:bodyPr>
          <a:lstStyle>
            <a:lvl1pPr algn="l">
              <a:lnSpc>
                <a:spcPct val="91000"/>
              </a:lnSpc>
              <a:defRPr sz="4400">
                <a:solidFill>
                  <a:schemeClr val="bg1"/>
                </a:solidFill>
              </a:defRPr>
            </a:lvl1pPr>
          </a:lstStyle>
          <a:p>
            <a:r>
              <a:rPr lang="en-US" dirty="0"/>
              <a:t>Title of presentation</a:t>
            </a:r>
          </a:p>
        </p:txBody>
      </p:sp>
      <p:sp>
        <p:nvSpPr>
          <p:cNvPr id="4" name="Date Placeholder 3"/>
          <p:cNvSpPr>
            <a:spLocks noGrp="1"/>
          </p:cNvSpPr>
          <p:nvPr>
            <p:ph type="dt" sz="half" idx="1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12" name="Text Placeholder 11">
            <a:extLst>
              <a:ext uri="{FF2B5EF4-FFF2-40B4-BE49-F238E27FC236}">
                <a16:creationId xmlns:a16="http://schemas.microsoft.com/office/drawing/2014/main" xmlns="" id="{93C25827-7115-47D8-8FD3-0603A798BED6}"/>
              </a:ext>
            </a:extLst>
          </p:cNvPr>
          <p:cNvSpPr>
            <a:spLocks noGrp="1"/>
          </p:cNvSpPr>
          <p:nvPr>
            <p:ph type="body" sz="quarter" idx="13" hasCustomPrompt="1"/>
          </p:nvPr>
        </p:nvSpPr>
        <p:spPr>
          <a:xfrm>
            <a:off x="7718425" y="7724448"/>
            <a:ext cx="7605808" cy="704850"/>
          </a:xfrm>
        </p:spPr>
        <p:txBody>
          <a:bodyPr>
            <a:noAutofit/>
          </a:bodyPr>
          <a:lstStyle>
            <a:lvl1pPr marL="0" indent="0">
              <a:spcBef>
                <a:spcPts val="0"/>
              </a:spcBef>
              <a:buNone/>
              <a:defRPr sz="2400">
                <a:solidFill>
                  <a:schemeClr val="bg1"/>
                </a:solidFill>
              </a:defRPr>
            </a:lvl1pPr>
          </a:lstStyle>
          <a:p>
            <a:pPr lvl="0"/>
            <a:r>
              <a:rPr lang="en-US" dirty="0"/>
              <a:t>Name of presenter</a:t>
            </a:r>
          </a:p>
        </p:txBody>
      </p:sp>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108825" y="0"/>
            <a:ext cx="9145588" cy="4570413"/>
          </a:xfrm>
        </p:spPr>
        <p:txBody>
          <a:bodyPr/>
          <a:lstStyle/>
          <a:p>
            <a:r>
              <a:rPr lang="en-US"/>
              <a:t>Click icon to add picture</a:t>
            </a:r>
            <a:endParaRPr lang="en-US" dirty="0"/>
          </a:p>
        </p:txBody>
      </p:sp>
      <p:pic>
        <p:nvPicPr>
          <p:cNvPr id="11" name="Graphic 10">
            <a:extLst>
              <a:ext uri="{FF2B5EF4-FFF2-40B4-BE49-F238E27FC236}">
                <a16:creationId xmlns:a16="http://schemas.microsoft.com/office/drawing/2014/main" xmlns="" id="{50CEBC14-AEC4-4109-9D95-13BC3010508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8130" y="4310240"/>
            <a:ext cx="2700420" cy="519748"/>
          </a:xfrm>
          <a:prstGeom prst="rect">
            <a:avLst/>
          </a:prstGeom>
        </p:spPr>
      </p:pic>
    </p:spTree>
    <p:extLst>
      <p:ext uri="{BB962C8B-B14F-4D97-AF65-F5344CB8AC3E}">
        <p14:creationId xmlns:p14="http://schemas.microsoft.com/office/powerpoint/2010/main" val="23249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tel med bilde (Høyre, grøn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051186" y="0"/>
            <a:ext cx="9203227" cy="9142413"/>
          </a:xfrm>
        </p:spPr>
        <p:txBody>
          <a:bodyPr/>
          <a:lstStyle>
            <a:lvl1pPr>
              <a:defRPr>
                <a:solidFill>
                  <a:srgbClr val="221E1F"/>
                </a:solidFill>
              </a:defRPr>
            </a:lvl1pPr>
          </a:lstStyle>
          <a:p>
            <a:r>
              <a:rPr lang="en-US"/>
              <a:t>Click icon to add picture</a:t>
            </a:r>
            <a:endParaRPr lang="en-US" dirty="0"/>
          </a:p>
        </p:txBody>
      </p:sp>
      <p:sp>
        <p:nvSpPr>
          <p:cNvPr id="2" name="Title 1"/>
          <p:cNvSpPr>
            <a:spLocks noGrp="1"/>
          </p:cNvSpPr>
          <p:nvPr>
            <p:ph type="ctrTitle" hasCustomPrompt="1"/>
          </p:nvPr>
        </p:nvSpPr>
        <p:spPr>
          <a:xfrm>
            <a:off x="612077" y="656928"/>
            <a:ext cx="5827031" cy="1231354"/>
          </a:xfrm>
        </p:spPr>
        <p:txBody>
          <a:bodyPr anchor="t"/>
          <a:lstStyle>
            <a:lvl1pPr algn="l">
              <a:lnSpc>
                <a:spcPct val="91000"/>
              </a:lnSpc>
              <a:defRPr sz="4400">
                <a:solidFill>
                  <a:srgbClr val="221E1F"/>
                </a:solidFill>
              </a:defRPr>
            </a:lvl1pPr>
          </a:lstStyle>
          <a:p>
            <a:r>
              <a:rPr lang="en-US" dirty="0"/>
              <a:t>Section Title</a:t>
            </a:r>
          </a:p>
        </p:txBody>
      </p:sp>
      <p:sp>
        <p:nvSpPr>
          <p:cNvPr id="11" name="Text Placeholder 10">
            <a:extLst>
              <a:ext uri="{FF2B5EF4-FFF2-40B4-BE49-F238E27FC236}">
                <a16:creationId xmlns:a16="http://schemas.microsoft.com/office/drawing/2014/main" xmlns="" id="{04D54886-D090-4148-8F9B-CA1F1C11D456}"/>
              </a:ext>
            </a:extLst>
          </p:cNvPr>
          <p:cNvSpPr>
            <a:spLocks noGrp="1"/>
          </p:cNvSpPr>
          <p:nvPr>
            <p:ph type="body" sz="quarter" idx="16" hasCustomPrompt="1"/>
          </p:nvPr>
        </p:nvSpPr>
        <p:spPr>
          <a:xfrm flipH="1">
            <a:off x="16050805" y="0"/>
            <a:ext cx="203607" cy="6657975"/>
          </a:xfrm>
          <a:solidFill>
            <a:schemeClr val="accent2"/>
          </a:solidFill>
        </p:spPr>
        <p:txBody>
          <a:bodyPr/>
          <a:lstStyle>
            <a:lvl1pPr marL="0" indent="0">
              <a:buNone/>
              <a:defRPr/>
            </a:lvl1pPr>
          </a:lstStyle>
          <a:p>
            <a:pPr lvl="0"/>
            <a:r>
              <a:rPr lang="en-US" dirty="0"/>
              <a:t> </a:t>
            </a:r>
          </a:p>
        </p:txBody>
      </p:sp>
      <p:sp>
        <p:nvSpPr>
          <p:cNvPr id="13" name="Text Placeholder 10">
            <a:extLst>
              <a:ext uri="{FF2B5EF4-FFF2-40B4-BE49-F238E27FC236}">
                <a16:creationId xmlns:a16="http://schemas.microsoft.com/office/drawing/2014/main" xmlns="" id="{14422FF6-73F1-44FC-B8B7-CDECCEBBA088}"/>
              </a:ext>
            </a:extLst>
          </p:cNvPr>
          <p:cNvSpPr>
            <a:spLocks noGrp="1"/>
          </p:cNvSpPr>
          <p:nvPr>
            <p:ph type="body" sz="quarter" idx="17" hasCustomPrompt="1"/>
          </p:nvPr>
        </p:nvSpPr>
        <p:spPr>
          <a:xfrm flipH="1">
            <a:off x="16050805" y="6657974"/>
            <a:ext cx="203607" cy="828675"/>
          </a:xfrm>
          <a:solidFill>
            <a:schemeClr val="accent3"/>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7F6D78F6-4829-4A2A-8912-3FF383460D1D}"/>
              </a:ext>
            </a:extLst>
          </p:cNvPr>
          <p:cNvSpPr>
            <a:spLocks noGrp="1"/>
          </p:cNvSpPr>
          <p:nvPr>
            <p:ph type="body" sz="quarter" idx="18" hasCustomPrompt="1"/>
          </p:nvPr>
        </p:nvSpPr>
        <p:spPr>
          <a:xfrm flipH="1">
            <a:off x="16050805" y="7486649"/>
            <a:ext cx="203607" cy="828675"/>
          </a:xfrm>
          <a:solidFill>
            <a:schemeClr val="accent6"/>
          </a:solidFill>
        </p:spPr>
        <p:txBody>
          <a:bodyPr/>
          <a:lstStyle>
            <a:lvl1pPr marL="0" indent="0">
              <a:buNone/>
              <a:defRPr/>
            </a:lvl1pPr>
          </a:lstStyle>
          <a:p>
            <a:pPr lvl="0"/>
            <a:r>
              <a:rPr lang="en-US" dirty="0"/>
              <a:t> </a:t>
            </a:r>
          </a:p>
        </p:txBody>
      </p:sp>
      <p:sp>
        <p:nvSpPr>
          <p:cNvPr id="16" name="Text Placeholder 10">
            <a:extLst>
              <a:ext uri="{FF2B5EF4-FFF2-40B4-BE49-F238E27FC236}">
                <a16:creationId xmlns:a16="http://schemas.microsoft.com/office/drawing/2014/main" xmlns="" id="{B4E1880A-5FE7-411C-A145-3EBE4077A584}"/>
              </a:ext>
            </a:extLst>
          </p:cNvPr>
          <p:cNvSpPr>
            <a:spLocks noGrp="1"/>
          </p:cNvSpPr>
          <p:nvPr>
            <p:ph type="body" sz="quarter" idx="19" hasCustomPrompt="1"/>
          </p:nvPr>
        </p:nvSpPr>
        <p:spPr>
          <a:xfrm flipH="1">
            <a:off x="16050805" y="8314531"/>
            <a:ext cx="203607" cy="828675"/>
          </a:xfrm>
          <a:solidFill>
            <a:schemeClr val="tx2"/>
          </a:solidFill>
        </p:spPr>
        <p:txBody>
          <a:bodyPr/>
          <a:lstStyle>
            <a:lvl1pPr marL="0" indent="0">
              <a:buNone/>
              <a:defRPr/>
            </a:lvl1pPr>
          </a:lstStyle>
          <a:p>
            <a:pPr lvl="0"/>
            <a:r>
              <a:rPr lang="en-US" dirty="0"/>
              <a:t> </a:t>
            </a:r>
          </a:p>
        </p:txBody>
      </p:sp>
      <p:pic>
        <p:nvPicPr>
          <p:cNvPr id="12" name="Graphic 11">
            <a:extLst>
              <a:ext uri="{FF2B5EF4-FFF2-40B4-BE49-F238E27FC236}">
                <a16:creationId xmlns:a16="http://schemas.microsoft.com/office/drawing/2014/main" xmlns="" id="{33C94158-B020-4DE2-B5E6-2DF8ECAEAFB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6" y="8275685"/>
            <a:ext cx="1282652" cy="246871"/>
          </a:xfrm>
          <a:prstGeom prst="rect">
            <a:avLst/>
          </a:prstGeom>
        </p:spPr>
      </p:pic>
    </p:spTree>
    <p:extLst>
      <p:ext uri="{BB962C8B-B14F-4D97-AF65-F5344CB8AC3E}">
        <p14:creationId xmlns:p14="http://schemas.microsoft.com/office/powerpoint/2010/main" val="63464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tel med bilde (Høyre, lill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051186" y="0"/>
            <a:ext cx="9203227" cy="9142413"/>
          </a:xfrm>
        </p:spPr>
        <p:txBody>
          <a:bodyPr/>
          <a:lstStyle>
            <a:lvl1pPr>
              <a:defRPr>
                <a:solidFill>
                  <a:srgbClr val="221E1F"/>
                </a:solidFill>
              </a:defRPr>
            </a:lvl1pPr>
          </a:lstStyle>
          <a:p>
            <a:r>
              <a:rPr lang="en-US"/>
              <a:t>Click icon to add picture</a:t>
            </a:r>
            <a:endParaRPr lang="en-US" dirty="0"/>
          </a:p>
        </p:txBody>
      </p:sp>
      <p:sp>
        <p:nvSpPr>
          <p:cNvPr id="2" name="Title 1"/>
          <p:cNvSpPr>
            <a:spLocks noGrp="1"/>
          </p:cNvSpPr>
          <p:nvPr>
            <p:ph type="ctrTitle" hasCustomPrompt="1"/>
          </p:nvPr>
        </p:nvSpPr>
        <p:spPr>
          <a:xfrm>
            <a:off x="612077" y="656928"/>
            <a:ext cx="5827031" cy="1231354"/>
          </a:xfrm>
        </p:spPr>
        <p:txBody>
          <a:bodyPr anchor="t"/>
          <a:lstStyle>
            <a:lvl1pPr algn="l">
              <a:lnSpc>
                <a:spcPct val="91000"/>
              </a:lnSpc>
              <a:defRPr sz="4400">
                <a:solidFill>
                  <a:srgbClr val="221E1F"/>
                </a:solidFill>
              </a:defRPr>
            </a:lvl1pPr>
          </a:lstStyle>
          <a:p>
            <a:r>
              <a:rPr lang="en-US" dirty="0"/>
              <a:t>Section Title</a:t>
            </a:r>
          </a:p>
        </p:txBody>
      </p:sp>
      <p:sp>
        <p:nvSpPr>
          <p:cNvPr id="11" name="Text Placeholder 10">
            <a:extLst>
              <a:ext uri="{FF2B5EF4-FFF2-40B4-BE49-F238E27FC236}">
                <a16:creationId xmlns:a16="http://schemas.microsoft.com/office/drawing/2014/main" xmlns="" id="{04D54886-D090-4148-8F9B-CA1F1C11D456}"/>
              </a:ext>
            </a:extLst>
          </p:cNvPr>
          <p:cNvSpPr>
            <a:spLocks noGrp="1"/>
          </p:cNvSpPr>
          <p:nvPr>
            <p:ph type="body" sz="quarter" idx="16" hasCustomPrompt="1"/>
          </p:nvPr>
        </p:nvSpPr>
        <p:spPr>
          <a:xfrm flipH="1">
            <a:off x="16050805" y="0"/>
            <a:ext cx="203607" cy="6657975"/>
          </a:xfrm>
          <a:solidFill>
            <a:schemeClr val="accent3"/>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7F6D78F6-4829-4A2A-8912-3FF383460D1D}"/>
              </a:ext>
            </a:extLst>
          </p:cNvPr>
          <p:cNvSpPr>
            <a:spLocks noGrp="1"/>
          </p:cNvSpPr>
          <p:nvPr>
            <p:ph type="body" sz="quarter" idx="18" hasCustomPrompt="1"/>
          </p:nvPr>
        </p:nvSpPr>
        <p:spPr>
          <a:xfrm flipH="1">
            <a:off x="16050805" y="7486649"/>
            <a:ext cx="203607" cy="828675"/>
          </a:xfrm>
          <a:solidFill>
            <a:schemeClr val="accent2"/>
          </a:solidFill>
        </p:spPr>
        <p:txBody>
          <a:bodyPr/>
          <a:lstStyle>
            <a:lvl1pPr marL="0" indent="0">
              <a:buNone/>
              <a:defRPr/>
            </a:lvl1pPr>
          </a:lstStyle>
          <a:p>
            <a:pPr lvl="0"/>
            <a:r>
              <a:rPr lang="en-US" dirty="0"/>
              <a:t> </a:t>
            </a:r>
          </a:p>
        </p:txBody>
      </p:sp>
      <p:sp>
        <p:nvSpPr>
          <p:cNvPr id="16" name="Text Placeholder 10">
            <a:extLst>
              <a:ext uri="{FF2B5EF4-FFF2-40B4-BE49-F238E27FC236}">
                <a16:creationId xmlns:a16="http://schemas.microsoft.com/office/drawing/2014/main" xmlns="" id="{B4E1880A-5FE7-411C-A145-3EBE4077A584}"/>
              </a:ext>
            </a:extLst>
          </p:cNvPr>
          <p:cNvSpPr>
            <a:spLocks noGrp="1"/>
          </p:cNvSpPr>
          <p:nvPr>
            <p:ph type="body" sz="quarter" idx="19" hasCustomPrompt="1"/>
          </p:nvPr>
        </p:nvSpPr>
        <p:spPr>
          <a:xfrm flipH="1">
            <a:off x="16050805" y="8314531"/>
            <a:ext cx="203607" cy="828675"/>
          </a:xfrm>
          <a:solidFill>
            <a:schemeClr val="tx2"/>
          </a:solidFill>
        </p:spPr>
        <p:txBody>
          <a:bodyPr/>
          <a:lstStyle>
            <a:lvl1pPr marL="0" indent="0">
              <a:buNone/>
              <a:defRPr/>
            </a:lvl1pPr>
          </a:lstStyle>
          <a:p>
            <a:pPr lvl="0"/>
            <a:r>
              <a:rPr lang="en-US" dirty="0"/>
              <a:t> </a:t>
            </a:r>
          </a:p>
        </p:txBody>
      </p:sp>
      <p:pic>
        <p:nvPicPr>
          <p:cNvPr id="12" name="Graphic 11">
            <a:extLst>
              <a:ext uri="{FF2B5EF4-FFF2-40B4-BE49-F238E27FC236}">
                <a16:creationId xmlns:a16="http://schemas.microsoft.com/office/drawing/2014/main" xmlns="" id="{A89DBCA1-A2DC-4C2B-8E7E-57512A79932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6" y="8275685"/>
            <a:ext cx="1282652" cy="246871"/>
          </a:xfrm>
          <a:prstGeom prst="rect">
            <a:avLst/>
          </a:prstGeom>
        </p:spPr>
      </p:pic>
      <p:sp>
        <p:nvSpPr>
          <p:cNvPr id="10" name="Text Placeholder 10">
            <a:extLst>
              <a:ext uri="{FF2B5EF4-FFF2-40B4-BE49-F238E27FC236}">
                <a16:creationId xmlns:a16="http://schemas.microsoft.com/office/drawing/2014/main" xmlns="" id="{62F34507-ECBC-0743-9577-C41D624C2B68}"/>
              </a:ext>
            </a:extLst>
          </p:cNvPr>
          <p:cNvSpPr>
            <a:spLocks noGrp="1"/>
          </p:cNvSpPr>
          <p:nvPr>
            <p:ph type="body" sz="quarter" idx="20" hasCustomPrompt="1"/>
          </p:nvPr>
        </p:nvSpPr>
        <p:spPr>
          <a:xfrm flipH="1">
            <a:off x="16050804" y="6657182"/>
            <a:ext cx="203607" cy="828675"/>
          </a:xfrm>
          <a:solidFill>
            <a:schemeClr val="accent6"/>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97528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tel med bilde (Høy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051186" y="0"/>
            <a:ext cx="9203227" cy="9142413"/>
          </a:xfrm>
        </p:spPr>
        <p:txBody>
          <a:bodyPr/>
          <a:lstStyle>
            <a:lvl1pPr>
              <a:defRPr>
                <a:solidFill>
                  <a:srgbClr val="221E1F"/>
                </a:solidFill>
              </a:defRPr>
            </a:lvl1pPr>
          </a:lstStyle>
          <a:p>
            <a:r>
              <a:rPr lang="en-US"/>
              <a:t>Click icon to add picture</a:t>
            </a:r>
            <a:endParaRPr lang="en-US" dirty="0"/>
          </a:p>
        </p:txBody>
      </p:sp>
      <p:sp>
        <p:nvSpPr>
          <p:cNvPr id="2" name="Title 1"/>
          <p:cNvSpPr>
            <a:spLocks noGrp="1"/>
          </p:cNvSpPr>
          <p:nvPr>
            <p:ph type="ctrTitle" hasCustomPrompt="1"/>
          </p:nvPr>
        </p:nvSpPr>
        <p:spPr>
          <a:xfrm>
            <a:off x="612077" y="656928"/>
            <a:ext cx="5827031" cy="1231354"/>
          </a:xfrm>
        </p:spPr>
        <p:txBody>
          <a:bodyPr anchor="t"/>
          <a:lstStyle>
            <a:lvl1pPr algn="l">
              <a:lnSpc>
                <a:spcPct val="91000"/>
              </a:lnSpc>
              <a:defRPr sz="4400">
                <a:solidFill>
                  <a:srgbClr val="221E1F"/>
                </a:solidFill>
              </a:defRPr>
            </a:lvl1pPr>
          </a:lstStyle>
          <a:p>
            <a:r>
              <a:rPr lang="en-US" dirty="0"/>
              <a:t>Section Title</a:t>
            </a:r>
          </a:p>
        </p:txBody>
      </p:sp>
      <p:pic>
        <p:nvPicPr>
          <p:cNvPr id="10" name="Graphic 9">
            <a:extLst>
              <a:ext uri="{FF2B5EF4-FFF2-40B4-BE49-F238E27FC236}">
                <a16:creationId xmlns:a16="http://schemas.microsoft.com/office/drawing/2014/main" xmlns="" id="{861DEC76-BFD0-497F-9209-66309F01AB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6" y="8275685"/>
            <a:ext cx="1282652" cy="246871"/>
          </a:xfrm>
          <a:prstGeom prst="rect">
            <a:avLst/>
          </a:prstGeom>
        </p:spPr>
      </p:pic>
      <p:sp>
        <p:nvSpPr>
          <p:cNvPr id="23" name="Text Placeholder 10">
            <a:extLst>
              <a:ext uri="{FF2B5EF4-FFF2-40B4-BE49-F238E27FC236}">
                <a16:creationId xmlns:a16="http://schemas.microsoft.com/office/drawing/2014/main" xmlns="" id="{6337EF89-37CC-D64C-81A6-5104E1A6A1A7}"/>
              </a:ext>
            </a:extLst>
          </p:cNvPr>
          <p:cNvSpPr>
            <a:spLocks noGrp="1"/>
          </p:cNvSpPr>
          <p:nvPr>
            <p:ph type="body" sz="quarter" idx="26" hasCustomPrompt="1"/>
          </p:nvPr>
        </p:nvSpPr>
        <p:spPr>
          <a:xfrm flipH="1">
            <a:off x="16050803" y="8313738"/>
            <a:ext cx="203609" cy="828675"/>
          </a:xfrm>
          <a:solidFill>
            <a:schemeClr val="accent3"/>
          </a:solidFill>
        </p:spPr>
        <p:txBody>
          <a:bodyPr/>
          <a:lstStyle>
            <a:lvl1pPr marL="0" indent="0">
              <a:buNone/>
              <a:defRPr/>
            </a:lvl1pPr>
          </a:lstStyle>
          <a:p>
            <a:pPr lvl="0"/>
            <a:r>
              <a:rPr lang="en-US" dirty="0"/>
              <a:t> </a:t>
            </a:r>
          </a:p>
        </p:txBody>
      </p:sp>
      <p:sp>
        <p:nvSpPr>
          <p:cNvPr id="24" name="Text Placeholder 10">
            <a:extLst>
              <a:ext uri="{FF2B5EF4-FFF2-40B4-BE49-F238E27FC236}">
                <a16:creationId xmlns:a16="http://schemas.microsoft.com/office/drawing/2014/main" xmlns="" id="{92A9563E-7FCF-404B-AE44-8F4D82F019C3}"/>
              </a:ext>
            </a:extLst>
          </p:cNvPr>
          <p:cNvSpPr>
            <a:spLocks noGrp="1"/>
          </p:cNvSpPr>
          <p:nvPr>
            <p:ph type="body" sz="quarter" idx="18" hasCustomPrompt="1"/>
          </p:nvPr>
        </p:nvSpPr>
        <p:spPr>
          <a:xfrm flipH="1">
            <a:off x="16050807" y="7486649"/>
            <a:ext cx="203610" cy="828675"/>
          </a:xfrm>
          <a:solidFill>
            <a:schemeClr val="accent2"/>
          </a:solidFill>
        </p:spPr>
        <p:txBody>
          <a:bodyPr/>
          <a:lstStyle>
            <a:lvl1pPr marL="0" indent="0">
              <a:buNone/>
              <a:defRPr/>
            </a:lvl1pPr>
          </a:lstStyle>
          <a:p>
            <a:pPr lvl="0"/>
            <a:r>
              <a:rPr lang="en-US" dirty="0"/>
              <a:t> </a:t>
            </a:r>
          </a:p>
        </p:txBody>
      </p:sp>
      <p:sp>
        <p:nvSpPr>
          <p:cNvPr id="25" name="Text Placeholder 10">
            <a:extLst>
              <a:ext uri="{FF2B5EF4-FFF2-40B4-BE49-F238E27FC236}">
                <a16:creationId xmlns:a16="http://schemas.microsoft.com/office/drawing/2014/main" xmlns="" id="{8F056F2F-83D7-694B-B156-64A02DA7479A}"/>
              </a:ext>
            </a:extLst>
          </p:cNvPr>
          <p:cNvSpPr>
            <a:spLocks noGrp="1"/>
          </p:cNvSpPr>
          <p:nvPr>
            <p:ph type="body" sz="quarter" idx="19" hasCustomPrompt="1"/>
          </p:nvPr>
        </p:nvSpPr>
        <p:spPr>
          <a:xfrm flipH="1">
            <a:off x="16050807" y="397"/>
            <a:ext cx="203606" cy="6656389"/>
          </a:xfrm>
          <a:solidFill>
            <a:schemeClr val="tx2"/>
          </a:solidFill>
        </p:spPr>
        <p:txBody>
          <a:bodyPr/>
          <a:lstStyle>
            <a:lvl1pPr marL="0" indent="0">
              <a:buNone/>
              <a:defRPr/>
            </a:lvl1pPr>
          </a:lstStyle>
          <a:p>
            <a:pPr lvl="0"/>
            <a:r>
              <a:rPr lang="en-US" dirty="0"/>
              <a:t> </a:t>
            </a:r>
          </a:p>
        </p:txBody>
      </p:sp>
      <p:sp>
        <p:nvSpPr>
          <p:cNvPr id="26" name="Text Placeholder 10">
            <a:extLst>
              <a:ext uri="{FF2B5EF4-FFF2-40B4-BE49-F238E27FC236}">
                <a16:creationId xmlns:a16="http://schemas.microsoft.com/office/drawing/2014/main" xmlns="" id="{39392318-F00F-A244-B5DF-D74FC3FBC09E}"/>
              </a:ext>
            </a:extLst>
          </p:cNvPr>
          <p:cNvSpPr>
            <a:spLocks noGrp="1"/>
          </p:cNvSpPr>
          <p:nvPr>
            <p:ph type="body" sz="quarter" idx="27" hasCustomPrompt="1"/>
          </p:nvPr>
        </p:nvSpPr>
        <p:spPr>
          <a:xfrm flipH="1">
            <a:off x="16050809" y="6657182"/>
            <a:ext cx="203607" cy="828675"/>
          </a:xfrm>
          <a:solidFill>
            <a:schemeClr val="accent6"/>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63488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bilde (Høyre, hvit)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FA0480D-2CFD-4948-BC13-DC9D14DFE535}"/>
              </a:ext>
            </a:extLst>
          </p:cNvPr>
          <p:cNvSpPr>
            <a:spLocks noGrp="1"/>
          </p:cNvSpPr>
          <p:nvPr>
            <p:ph type="pic" sz="quarter" idx="14"/>
          </p:nvPr>
        </p:nvSpPr>
        <p:spPr>
          <a:xfrm>
            <a:off x="7118257" y="0"/>
            <a:ext cx="9136155" cy="9142413"/>
          </a:xfrm>
        </p:spPr>
        <p:txBody>
          <a:bodyPr/>
          <a:lstStyle/>
          <a:p>
            <a:r>
              <a:rPr lang="en-US"/>
              <a:t>Click icon to add picture</a:t>
            </a:r>
            <a:endParaRPr lang="en-US" dirty="0"/>
          </a:p>
        </p:txBody>
      </p:sp>
      <p:sp>
        <p:nvSpPr>
          <p:cNvPr id="2" name="Title 1"/>
          <p:cNvSpPr>
            <a:spLocks noGrp="1"/>
          </p:cNvSpPr>
          <p:nvPr>
            <p:ph type="title"/>
          </p:nvPr>
        </p:nvSpPr>
        <p:spPr>
          <a:xfrm>
            <a:off x="612077" y="544171"/>
            <a:ext cx="5827031" cy="1232389"/>
          </a:xfrm>
        </p:spPr>
        <p:txBody>
          <a:bodyPr>
            <a:noAutofit/>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6B911BEC-526D-4104-90B3-E9DE5F853E5A}"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6782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Høyre, beige) ">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FA0480D-2CFD-4948-BC13-DC9D14DFE535}"/>
              </a:ext>
            </a:extLst>
          </p:cNvPr>
          <p:cNvSpPr>
            <a:spLocks noGrp="1"/>
          </p:cNvSpPr>
          <p:nvPr>
            <p:ph type="pic" sz="quarter" idx="14"/>
          </p:nvPr>
        </p:nvSpPr>
        <p:spPr>
          <a:xfrm>
            <a:off x="7118257" y="0"/>
            <a:ext cx="9136155" cy="9142413"/>
          </a:xfrm>
        </p:spPr>
        <p:txBody>
          <a:bodyPr/>
          <a:lstStyle/>
          <a:p>
            <a:r>
              <a:rPr lang="en-US"/>
              <a:t>Click icon to add picture</a:t>
            </a:r>
            <a:endParaRPr lang="en-US" dirty="0"/>
          </a:p>
        </p:txBody>
      </p:sp>
      <p:sp>
        <p:nvSpPr>
          <p:cNvPr id="2" name="Title 1"/>
          <p:cNvSpPr>
            <a:spLocks noGrp="1"/>
          </p:cNvSpPr>
          <p:nvPr>
            <p:ph type="title"/>
          </p:nvPr>
        </p:nvSpPr>
        <p:spPr>
          <a:xfrm>
            <a:off x="612077" y="544171"/>
            <a:ext cx="5827031" cy="1231354"/>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221E1F"/>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rgbClr val="221E1F"/>
                </a:solidFill>
              </a:defRPr>
            </a:lvl1p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1993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grå) ">
    <p:bg>
      <p:bgPr>
        <a:solidFill>
          <a:schemeClr val="accent5"/>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FA0480D-2CFD-4948-BC13-DC9D14DFE535}"/>
              </a:ext>
            </a:extLst>
          </p:cNvPr>
          <p:cNvSpPr>
            <a:spLocks noGrp="1"/>
          </p:cNvSpPr>
          <p:nvPr>
            <p:ph type="pic" sz="quarter" idx="14"/>
          </p:nvPr>
        </p:nvSpPr>
        <p:spPr>
          <a:xfrm>
            <a:off x="7118257" y="0"/>
            <a:ext cx="9136155" cy="9142413"/>
          </a:xfrm>
        </p:spPr>
        <p:txBody>
          <a:bodyPr/>
          <a:lstStyle>
            <a:lvl1pPr>
              <a:defRPr>
                <a:solidFill>
                  <a:schemeClr val="bg1"/>
                </a:solidFill>
              </a:defRPr>
            </a:lvl1pPr>
          </a:lstStyle>
          <a:p>
            <a:r>
              <a:rPr lang="en-US"/>
              <a:t>Click icon to add picture</a:t>
            </a:r>
            <a:endParaRPr lang="en-US" dirty="0"/>
          </a:p>
        </p:txBody>
      </p:sp>
      <p:sp>
        <p:nvSpPr>
          <p:cNvPr id="2" name="Title 1"/>
          <p:cNvSpPr>
            <a:spLocks noGrp="1"/>
          </p:cNvSpPr>
          <p:nvPr>
            <p:ph type="title"/>
          </p:nvPr>
        </p:nvSpPr>
        <p:spPr>
          <a:xfrm>
            <a:off x="612077" y="544171"/>
            <a:ext cx="5827031" cy="1231354"/>
          </a:xfrm>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F5E6FE9-57E8-4769-9BFC-C38D1FC88A2F}" type="slidenum">
              <a:rPr lang="en-US" smtClean="0"/>
              <a:pPr/>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426600"/>
            <a:ext cx="5817599" cy="5800777"/>
          </a:xfrm>
          <a:prstGeom prst="rect">
            <a:avLst/>
          </a:prstGeo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xmlns="" id="{8C1CC270-ABFB-43BD-A041-6FC67DBAFA8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6" y="8530476"/>
            <a:ext cx="1282657" cy="246871"/>
          </a:xfrm>
          <a:prstGeom prst="rect">
            <a:avLst/>
          </a:prstGeom>
        </p:spPr>
      </p:pic>
    </p:spTree>
    <p:extLst>
      <p:ext uri="{BB962C8B-B14F-4D97-AF65-F5344CB8AC3E}">
        <p14:creationId xmlns:p14="http://schemas.microsoft.com/office/powerpoint/2010/main" val="1856839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Høyre, hvi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FA0480D-2CFD-4948-BC13-DC9D14DFE535}"/>
              </a:ext>
            </a:extLst>
          </p:cNvPr>
          <p:cNvSpPr>
            <a:spLocks noGrp="1"/>
          </p:cNvSpPr>
          <p:nvPr>
            <p:ph type="pic" sz="quarter" idx="14"/>
          </p:nvPr>
        </p:nvSpPr>
        <p:spPr>
          <a:xfrm>
            <a:off x="8718670" y="0"/>
            <a:ext cx="7535742" cy="9142413"/>
          </a:xfrm>
        </p:spPr>
        <p:txBody>
          <a:bodyPr/>
          <a:lstStyle>
            <a:lvl1pPr>
              <a:defRPr>
                <a:solidFill>
                  <a:srgbClr val="221E1F"/>
                </a:solidFill>
              </a:defRPr>
            </a:lvl1pPr>
          </a:lstStyle>
          <a:p>
            <a:r>
              <a:rPr lang="en-US"/>
              <a:t>Click icon to add picture</a:t>
            </a:r>
            <a:endParaRPr lang="en-US" dirty="0"/>
          </a:p>
        </p:txBody>
      </p:sp>
      <p:sp>
        <p:nvSpPr>
          <p:cNvPr id="2" name="Title 1"/>
          <p:cNvSpPr>
            <a:spLocks noGrp="1"/>
          </p:cNvSpPr>
          <p:nvPr>
            <p:ph type="title"/>
          </p:nvPr>
        </p:nvSpPr>
        <p:spPr>
          <a:xfrm>
            <a:off x="612076" y="544171"/>
            <a:ext cx="7535742" cy="1231354"/>
          </a:xfrm>
        </p:spPr>
        <p:txBody>
          <a:bodyPr>
            <a:noAutofit/>
          </a:bodyPr>
          <a:lstStyle>
            <a:lvl1pPr>
              <a:defRPr>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221E1F"/>
                </a:solidFill>
              </a:defRPr>
            </a:lvl1pPr>
          </a:lstStyle>
          <a:p>
            <a:fld id="{6F5E6FE9-57E8-4769-9BFC-C38D1FC88A2F}" type="slidenum">
              <a:rPr lang="en-US" smtClean="0"/>
              <a:pPr/>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726530"/>
            <a:ext cx="7535742" cy="5500847"/>
          </a:xfrm>
          <a:prstGeom prst="rect">
            <a:avLst/>
          </a:prstGeom>
        </p:spPr>
        <p:txBody>
          <a:bodyPr lIns="0" tIns="0" rIns="0" bIns="0"/>
          <a:lstStyle>
            <a:lvl1pPr>
              <a:defRPr>
                <a:solidFill>
                  <a:srgbClr val="221E1F"/>
                </a:solidFill>
              </a:defRPr>
            </a:lvl1pPr>
            <a:lvl2pPr>
              <a:defRPr>
                <a:solidFill>
                  <a:srgbClr val="221E1F"/>
                </a:solidFill>
              </a:defRPr>
            </a:lvl2pPr>
            <a:lvl3pPr>
              <a:defRPr>
                <a:solidFill>
                  <a:srgbClr val="221E1F"/>
                </a:solidFill>
              </a:defRPr>
            </a:lvl3pPr>
            <a:lvl4pPr>
              <a:defRPr>
                <a:solidFill>
                  <a:srgbClr val="221E1F"/>
                </a:solidFill>
              </a:defRPr>
            </a:lvl4pPr>
            <a:lvl5pPr>
              <a:defRPr>
                <a:solidFill>
                  <a:srgbClr val="221E1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xmlns="" id="{4AB8F0D4-84DC-46F9-8AB3-EBDB4E1518F9}"/>
              </a:ext>
            </a:extLst>
          </p:cNvPr>
          <p:cNvSpPr>
            <a:spLocks noGrp="1"/>
          </p:cNvSpPr>
          <p:nvPr>
            <p:ph type="body" sz="quarter" idx="15"/>
          </p:nvPr>
        </p:nvSpPr>
        <p:spPr>
          <a:xfrm>
            <a:off x="612076" y="2422154"/>
            <a:ext cx="7535742" cy="283219"/>
          </a:xfrm>
        </p:spPr>
        <p:txBody>
          <a:bodyPr anchor="b">
            <a:noAutofit/>
          </a:bodyPr>
          <a:lstStyle>
            <a:lvl1pPr marL="0" indent="0">
              <a:spcBef>
                <a:spcPts val="0"/>
              </a:spcBef>
              <a:buNone/>
              <a:defRPr b="1">
                <a:solidFill>
                  <a:srgbClr val="221E1F"/>
                </a:solidFill>
              </a:defRPr>
            </a:lvl1pPr>
          </a:lstStyle>
          <a:p>
            <a:pPr lvl="0"/>
            <a:r>
              <a:rPr lang="en-US"/>
              <a:t>Click to edit Master text styles</a:t>
            </a:r>
          </a:p>
        </p:txBody>
      </p:sp>
    </p:spTree>
    <p:extLst>
      <p:ext uri="{BB962C8B-B14F-4D97-AF65-F5344CB8AC3E}">
        <p14:creationId xmlns:p14="http://schemas.microsoft.com/office/powerpoint/2010/main" val="394781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tekst og bilde (Høyre, beig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FA0480D-2CFD-4948-BC13-DC9D14DFE535}"/>
              </a:ext>
            </a:extLst>
          </p:cNvPr>
          <p:cNvSpPr>
            <a:spLocks noGrp="1"/>
          </p:cNvSpPr>
          <p:nvPr>
            <p:ph type="pic" sz="quarter" idx="14"/>
          </p:nvPr>
        </p:nvSpPr>
        <p:spPr>
          <a:xfrm>
            <a:off x="8718670" y="0"/>
            <a:ext cx="7535742" cy="9142413"/>
          </a:xfrm>
        </p:spPr>
        <p:txBody>
          <a:bodyPr/>
          <a:lstStyle>
            <a:lvl1pPr>
              <a:defRPr>
                <a:solidFill>
                  <a:srgbClr val="221E1F"/>
                </a:solidFill>
              </a:defRPr>
            </a:lvl1pPr>
          </a:lstStyle>
          <a:p>
            <a:r>
              <a:rPr lang="en-US"/>
              <a:t>Click icon to add picture</a:t>
            </a:r>
            <a:endParaRPr lang="en-US" dirty="0"/>
          </a:p>
        </p:txBody>
      </p:sp>
      <p:sp>
        <p:nvSpPr>
          <p:cNvPr id="2" name="Title 1"/>
          <p:cNvSpPr>
            <a:spLocks noGrp="1"/>
          </p:cNvSpPr>
          <p:nvPr>
            <p:ph type="title"/>
          </p:nvPr>
        </p:nvSpPr>
        <p:spPr>
          <a:xfrm>
            <a:off x="612076" y="544171"/>
            <a:ext cx="7535742" cy="1231354"/>
          </a:xfrm>
        </p:spPr>
        <p:txBody>
          <a:bodyPr>
            <a:noAutofit/>
          </a:bodyPr>
          <a:lstStyle>
            <a:lvl1pPr>
              <a:defRPr>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221E1F"/>
                </a:solidFill>
              </a:defRPr>
            </a:lvl1pPr>
          </a:lstStyle>
          <a:p>
            <a:fld id="{6F5E6FE9-57E8-4769-9BFC-C38D1FC88A2F}" type="slidenum">
              <a:rPr lang="en-US" smtClean="0"/>
              <a:pPr/>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726530"/>
            <a:ext cx="7535742" cy="5500847"/>
          </a:xfrm>
          <a:prstGeom prst="rect">
            <a:avLst/>
          </a:prstGeom>
        </p:spPr>
        <p:txBody>
          <a:bodyPr lIns="0" tIns="0" rIns="0" bIns="0"/>
          <a:lstStyle>
            <a:lvl1pPr>
              <a:defRPr>
                <a:solidFill>
                  <a:srgbClr val="221E1F"/>
                </a:solidFill>
              </a:defRPr>
            </a:lvl1pPr>
            <a:lvl2pPr>
              <a:defRPr>
                <a:solidFill>
                  <a:srgbClr val="221E1F"/>
                </a:solidFill>
              </a:defRPr>
            </a:lvl2pPr>
            <a:lvl3pPr>
              <a:defRPr>
                <a:solidFill>
                  <a:srgbClr val="221E1F"/>
                </a:solidFill>
              </a:defRPr>
            </a:lvl3pPr>
            <a:lvl4pPr>
              <a:defRPr>
                <a:solidFill>
                  <a:srgbClr val="221E1F"/>
                </a:solidFill>
              </a:defRPr>
            </a:lvl4pPr>
            <a:lvl5pPr>
              <a:defRPr>
                <a:solidFill>
                  <a:srgbClr val="221E1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xmlns="" id="{4AB8F0D4-84DC-46F9-8AB3-EBDB4E1518F9}"/>
              </a:ext>
            </a:extLst>
          </p:cNvPr>
          <p:cNvSpPr>
            <a:spLocks noGrp="1"/>
          </p:cNvSpPr>
          <p:nvPr>
            <p:ph type="body" sz="quarter" idx="15"/>
          </p:nvPr>
        </p:nvSpPr>
        <p:spPr>
          <a:xfrm>
            <a:off x="612076" y="2422154"/>
            <a:ext cx="7535742" cy="283219"/>
          </a:xfrm>
        </p:spPr>
        <p:txBody>
          <a:bodyPr anchor="b">
            <a:noAutofit/>
          </a:bodyPr>
          <a:lstStyle>
            <a:lvl1pPr marL="0" indent="0">
              <a:spcBef>
                <a:spcPts val="0"/>
              </a:spcBef>
              <a:buNone/>
              <a:defRPr b="1">
                <a:solidFill>
                  <a:srgbClr val="221E1F"/>
                </a:solidFill>
              </a:defRPr>
            </a:lvl1pPr>
          </a:lstStyle>
          <a:p>
            <a:pPr lvl="0"/>
            <a:r>
              <a:rPr lang="en-US"/>
              <a:t>Click to edit Master text styles</a:t>
            </a:r>
          </a:p>
        </p:txBody>
      </p:sp>
    </p:spTree>
    <p:extLst>
      <p:ext uri="{BB962C8B-B14F-4D97-AF65-F5344CB8AC3E}">
        <p14:creationId xmlns:p14="http://schemas.microsoft.com/office/powerpoint/2010/main" val="399753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grå)">
    <p:bg>
      <p:bgPr>
        <a:solidFill>
          <a:schemeClr val="accent5"/>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FA0480D-2CFD-4948-BC13-DC9D14DFE535}"/>
              </a:ext>
            </a:extLst>
          </p:cNvPr>
          <p:cNvSpPr>
            <a:spLocks noGrp="1"/>
          </p:cNvSpPr>
          <p:nvPr>
            <p:ph type="pic" sz="quarter" idx="14"/>
          </p:nvPr>
        </p:nvSpPr>
        <p:spPr>
          <a:xfrm>
            <a:off x="8718670" y="0"/>
            <a:ext cx="7535742" cy="9142413"/>
          </a:xfrm>
        </p:spPr>
        <p:txBody>
          <a:bodyPr/>
          <a:lstStyle>
            <a:lvl1pPr>
              <a:defRPr>
                <a:solidFill>
                  <a:schemeClr val="bg1"/>
                </a:solidFill>
              </a:defRPr>
            </a:lvl1pPr>
          </a:lstStyle>
          <a:p>
            <a:r>
              <a:rPr lang="en-US"/>
              <a:t>Click icon to add picture</a:t>
            </a:r>
            <a:endParaRPr lang="en-US" dirty="0"/>
          </a:p>
        </p:txBody>
      </p:sp>
      <p:sp>
        <p:nvSpPr>
          <p:cNvPr id="2" name="Title 1"/>
          <p:cNvSpPr>
            <a:spLocks noGrp="1"/>
          </p:cNvSpPr>
          <p:nvPr>
            <p:ph type="title"/>
          </p:nvPr>
        </p:nvSpPr>
        <p:spPr>
          <a:xfrm>
            <a:off x="612076" y="544171"/>
            <a:ext cx="7535742" cy="1231354"/>
          </a:xfrm>
        </p:spPr>
        <p:txBody>
          <a:bodyPr>
            <a:noAutofit/>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221E1F"/>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rgbClr val="221E1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F5E6FE9-57E8-4769-9BFC-C38D1FC88A2F}" type="slidenum">
              <a:rPr lang="en-US" smtClean="0"/>
              <a:pPr/>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726530"/>
            <a:ext cx="7535742" cy="5500847"/>
          </a:xfrm>
          <a:prstGeom prst="rect">
            <a:avLst/>
          </a:prstGeo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xmlns="" id="{4AB8F0D4-84DC-46F9-8AB3-EBDB4E1518F9}"/>
              </a:ext>
            </a:extLst>
          </p:cNvPr>
          <p:cNvSpPr>
            <a:spLocks noGrp="1"/>
          </p:cNvSpPr>
          <p:nvPr>
            <p:ph type="body" sz="quarter" idx="15"/>
          </p:nvPr>
        </p:nvSpPr>
        <p:spPr>
          <a:xfrm>
            <a:off x="612076" y="2422154"/>
            <a:ext cx="7535742" cy="283219"/>
          </a:xfrm>
        </p:spPr>
        <p:txBody>
          <a:bodyPr anchor="b">
            <a:noAutofit/>
          </a:bodyPr>
          <a:lstStyle>
            <a:lvl1pPr marL="0" indent="0">
              <a:spcBef>
                <a:spcPts val="0"/>
              </a:spcBef>
              <a:buNone/>
              <a:defRPr b="1">
                <a:solidFill>
                  <a:schemeClr val="bg1"/>
                </a:solidFill>
              </a:defRPr>
            </a:lvl1pPr>
          </a:lstStyle>
          <a:p>
            <a:pPr lvl="0"/>
            <a:r>
              <a:rPr lang="en-US"/>
              <a:t>Click to edit Master text styles</a:t>
            </a:r>
          </a:p>
        </p:txBody>
      </p:sp>
      <p:pic>
        <p:nvPicPr>
          <p:cNvPr id="10" name="Graphic 9">
            <a:extLst>
              <a:ext uri="{FF2B5EF4-FFF2-40B4-BE49-F238E27FC236}">
                <a16:creationId xmlns:a16="http://schemas.microsoft.com/office/drawing/2014/main" xmlns="" id="{8F7F5F0E-ED5B-4959-B2EB-DDC26570662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6" y="8530476"/>
            <a:ext cx="1282657" cy="246871"/>
          </a:xfrm>
          <a:prstGeom prst="rect">
            <a:avLst/>
          </a:prstGeom>
        </p:spPr>
      </p:pic>
    </p:spTree>
    <p:extLst>
      <p:ext uri="{BB962C8B-B14F-4D97-AF65-F5344CB8AC3E}">
        <p14:creationId xmlns:p14="http://schemas.microsoft.com/office/powerpoint/2010/main" val="3795063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tekst og bilde (Høyre, blå)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109269" y="0"/>
            <a:ext cx="9145143" cy="9142413"/>
          </a:xfrm>
        </p:spPr>
        <p:txBody>
          <a:bodyPr/>
          <a:lstStyle>
            <a:lvl1pPr>
              <a:defRPr>
                <a:solidFill>
                  <a:srgbClr val="221E1F"/>
                </a:solidFill>
              </a:defRPr>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xmlns="" id="{04D54886-D090-4148-8F9B-CA1F1C11D456}"/>
              </a:ext>
            </a:extLst>
          </p:cNvPr>
          <p:cNvSpPr>
            <a:spLocks noGrp="1"/>
          </p:cNvSpPr>
          <p:nvPr>
            <p:ph type="body" sz="quarter" idx="16" hasCustomPrompt="1"/>
          </p:nvPr>
        </p:nvSpPr>
        <p:spPr>
          <a:xfrm flipH="1">
            <a:off x="16050805" y="0"/>
            <a:ext cx="203607" cy="6657975"/>
          </a:xfrm>
          <a:solidFill>
            <a:schemeClr val="accent6"/>
          </a:solidFill>
        </p:spPr>
        <p:txBody>
          <a:bodyPr/>
          <a:lstStyle>
            <a:lvl1pPr marL="0" indent="0">
              <a:buNone/>
              <a:defRPr/>
            </a:lvl1pPr>
          </a:lstStyle>
          <a:p>
            <a:pPr lvl="0"/>
            <a:r>
              <a:rPr lang="en-US" dirty="0"/>
              <a:t> </a:t>
            </a:r>
          </a:p>
        </p:txBody>
      </p:sp>
      <p:sp>
        <p:nvSpPr>
          <p:cNvPr id="13" name="Text Placeholder 10">
            <a:extLst>
              <a:ext uri="{FF2B5EF4-FFF2-40B4-BE49-F238E27FC236}">
                <a16:creationId xmlns:a16="http://schemas.microsoft.com/office/drawing/2014/main" xmlns="" id="{14422FF6-73F1-44FC-B8B7-CDECCEBBA088}"/>
              </a:ext>
            </a:extLst>
          </p:cNvPr>
          <p:cNvSpPr>
            <a:spLocks noGrp="1"/>
          </p:cNvSpPr>
          <p:nvPr>
            <p:ph type="body" sz="quarter" idx="17" hasCustomPrompt="1"/>
          </p:nvPr>
        </p:nvSpPr>
        <p:spPr>
          <a:xfrm flipH="1">
            <a:off x="16050805" y="6657974"/>
            <a:ext cx="203607" cy="828675"/>
          </a:xfrm>
          <a:solidFill>
            <a:schemeClr val="accent2"/>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7F6D78F6-4829-4A2A-8912-3FF383460D1D}"/>
              </a:ext>
            </a:extLst>
          </p:cNvPr>
          <p:cNvSpPr>
            <a:spLocks noGrp="1"/>
          </p:cNvSpPr>
          <p:nvPr>
            <p:ph type="body" sz="quarter" idx="18" hasCustomPrompt="1"/>
          </p:nvPr>
        </p:nvSpPr>
        <p:spPr>
          <a:xfrm flipH="1">
            <a:off x="16050805" y="7486649"/>
            <a:ext cx="203607" cy="828675"/>
          </a:xfrm>
          <a:solidFill>
            <a:schemeClr val="accent3"/>
          </a:solidFill>
        </p:spPr>
        <p:txBody>
          <a:bodyPr/>
          <a:lstStyle>
            <a:lvl1pPr marL="0" indent="0">
              <a:buNone/>
              <a:defRPr/>
            </a:lvl1pPr>
          </a:lstStyle>
          <a:p>
            <a:pPr lvl="0"/>
            <a:r>
              <a:rPr lang="en-US" dirty="0"/>
              <a:t> </a:t>
            </a:r>
          </a:p>
        </p:txBody>
      </p:sp>
      <p:sp>
        <p:nvSpPr>
          <p:cNvPr id="16" name="Text Placeholder 10">
            <a:extLst>
              <a:ext uri="{FF2B5EF4-FFF2-40B4-BE49-F238E27FC236}">
                <a16:creationId xmlns:a16="http://schemas.microsoft.com/office/drawing/2014/main" xmlns="" id="{B4E1880A-5FE7-411C-A145-3EBE4077A584}"/>
              </a:ext>
            </a:extLst>
          </p:cNvPr>
          <p:cNvSpPr>
            <a:spLocks noGrp="1"/>
          </p:cNvSpPr>
          <p:nvPr>
            <p:ph type="body" sz="quarter" idx="19" hasCustomPrompt="1"/>
          </p:nvPr>
        </p:nvSpPr>
        <p:spPr>
          <a:xfrm flipH="1">
            <a:off x="16050805" y="8314531"/>
            <a:ext cx="203607" cy="828675"/>
          </a:xfrm>
          <a:solidFill>
            <a:schemeClr val="tx2"/>
          </a:solidFill>
        </p:spPr>
        <p:txBody>
          <a:bodyPr/>
          <a:lstStyle>
            <a:lvl1pPr marL="0" indent="0">
              <a:buNone/>
              <a:defRPr/>
            </a:lvl1pPr>
          </a:lstStyle>
          <a:p>
            <a:pPr lvl="0"/>
            <a:r>
              <a:rPr lang="en-US" dirty="0"/>
              <a:t> </a:t>
            </a:r>
          </a:p>
        </p:txBody>
      </p:sp>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5818327" cy="1231354"/>
          </a:xfrm>
        </p:spPr>
        <p:txBody>
          <a:bodyPr>
            <a:noAutofit/>
          </a:bodyPr>
          <a:lstStyle>
            <a:lvl1pPr>
              <a:defRPr>
                <a:solidFill>
                  <a:srgbClr val="221E1F"/>
                </a:solidFill>
              </a:defRPr>
            </a:lvl1pPr>
          </a:lstStyle>
          <a:p>
            <a:r>
              <a:rPr lang="en-US"/>
              <a:t>Click to edit Master title style</a:t>
            </a:r>
            <a:endParaRPr lang="en-US" dirty="0"/>
          </a:p>
        </p:txBody>
      </p:sp>
      <p:sp>
        <p:nvSpPr>
          <p:cNvPr id="19" name="Text Placeholder 6">
            <a:extLst>
              <a:ext uri="{FF2B5EF4-FFF2-40B4-BE49-F238E27FC236}">
                <a16:creationId xmlns:a16="http://schemas.microsoft.com/office/drawing/2014/main" xmlns="" id="{F3674FC9-2FB5-4AAF-9E85-D20CF198CC12}"/>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DAA40B49-13FD-4F22-BCC1-11D80135CE80}"/>
              </a:ext>
            </a:extLst>
          </p:cNvPr>
          <p:cNvSpPr>
            <a:spLocks noGrp="1"/>
          </p:cNvSpPr>
          <p:nvPr>
            <p:ph type="dt" sz="half" idx="2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6" name="Footer Placeholder 5">
            <a:extLst>
              <a:ext uri="{FF2B5EF4-FFF2-40B4-BE49-F238E27FC236}">
                <a16:creationId xmlns:a16="http://schemas.microsoft.com/office/drawing/2014/main" xmlns="" id="{5B2B8927-5059-4A76-A769-C6B852C8EA69}"/>
              </a:ext>
            </a:extLst>
          </p:cNvPr>
          <p:cNvSpPr>
            <a:spLocks noGrp="1"/>
          </p:cNvSpPr>
          <p:nvPr>
            <p:ph type="ftr" sz="quarter" idx="2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xmlns="" id="{B6FBFD7D-BC5D-4880-81B6-1C061D5EDC19}"/>
              </a:ext>
            </a:extLst>
          </p:cNvPr>
          <p:cNvSpPr>
            <a:spLocks noGrp="1"/>
          </p:cNvSpPr>
          <p:nvPr>
            <p:ph type="sldNum" sz="quarter" idx="22"/>
          </p:nvPr>
        </p:nvSpPr>
        <p:spPr/>
        <p:txBody>
          <a:bodyPr/>
          <a:lstStyle/>
          <a:p>
            <a:fld id="{6F5E6FE9-57E8-4769-9BFC-C38D1FC88A2F}" type="slidenum">
              <a:rPr lang="en-US" smtClean="0"/>
              <a:pPr/>
              <a:t>‹#›</a:t>
            </a:fld>
            <a:endParaRPr lang="en-US" dirty="0"/>
          </a:p>
        </p:txBody>
      </p:sp>
    </p:spTree>
    <p:extLst>
      <p:ext uri="{BB962C8B-B14F-4D97-AF65-F5344CB8AC3E}">
        <p14:creationId xmlns:p14="http://schemas.microsoft.com/office/powerpoint/2010/main" val="298741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bilde">
    <p:bg>
      <p:bgPr>
        <a:solidFill>
          <a:schemeClr val="accent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295AC8D-514F-4005-9156-8F03AD794219}"/>
              </a:ext>
            </a:extLst>
          </p:cNvPr>
          <p:cNvSpPr/>
          <p:nvPr userDrawn="1"/>
        </p:nvSpPr>
        <p:spPr>
          <a:xfrm>
            <a:off x="7108826" y="4570413"/>
            <a:ext cx="9145588" cy="45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719176" y="5098256"/>
            <a:ext cx="7605808" cy="1231354"/>
          </a:xfrm>
        </p:spPr>
        <p:txBody>
          <a:bodyPr anchor="t">
            <a:noAutofit/>
          </a:bodyPr>
          <a:lstStyle>
            <a:lvl1pPr algn="l">
              <a:lnSpc>
                <a:spcPct val="91000"/>
              </a:lnSpc>
              <a:defRPr sz="4400">
                <a:solidFill>
                  <a:schemeClr val="bg1"/>
                </a:solidFill>
              </a:defRPr>
            </a:lvl1pPr>
          </a:lstStyle>
          <a:p>
            <a:r>
              <a:rPr lang="en-US" dirty="0"/>
              <a:t>Title of presentation</a:t>
            </a:r>
          </a:p>
        </p:txBody>
      </p:sp>
      <p:sp>
        <p:nvSpPr>
          <p:cNvPr id="4" name="Date Placeholder 3"/>
          <p:cNvSpPr>
            <a:spLocks noGrp="1"/>
          </p:cNvSpPr>
          <p:nvPr>
            <p:ph type="dt" sz="half" idx="1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12" name="Text Placeholder 11">
            <a:extLst>
              <a:ext uri="{FF2B5EF4-FFF2-40B4-BE49-F238E27FC236}">
                <a16:creationId xmlns:a16="http://schemas.microsoft.com/office/drawing/2014/main" xmlns="" id="{93C25827-7115-47D8-8FD3-0603A798BED6}"/>
              </a:ext>
            </a:extLst>
          </p:cNvPr>
          <p:cNvSpPr>
            <a:spLocks noGrp="1"/>
          </p:cNvSpPr>
          <p:nvPr>
            <p:ph type="body" sz="quarter" idx="13" hasCustomPrompt="1"/>
          </p:nvPr>
        </p:nvSpPr>
        <p:spPr>
          <a:xfrm>
            <a:off x="7718425" y="7724448"/>
            <a:ext cx="7605808" cy="704850"/>
          </a:xfrm>
        </p:spPr>
        <p:txBody>
          <a:bodyPr>
            <a:noAutofit/>
          </a:bodyPr>
          <a:lstStyle>
            <a:lvl1pPr marL="0" indent="0">
              <a:spcBef>
                <a:spcPts val="0"/>
              </a:spcBef>
              <a:buNone/>
              <a:defRPr sz="2400">
                <a:solidFill>
                  <a:schemeClr val="bg1"/>
                </a:solidFill>
              </a:defRPr>
            </a:lvl1pPr>
          </a:lstStyle>
          <a:p>
            <a:pPr lvl="0"/>
            <a:r>
              <a:rPr lang="en-US" dirty="0"/>
              <a:t>Name of presenter</a:t>
            </a:r>
          </a:p>
        </p:txBody>
      </p:sp>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108825" y="0"/>
            <a:ext cx="9145588" cy="4570413"/>
          </a:xfrm>
        </p:spPr>
        <p:txBody>
          <a:bodyPr/>
          <a:lstStyle/>
          <a:p>
            <a:r>
              <a:rPr lang="en-US"/>
              <a:t>Click icon to add picture</a:t>
            </a:r>
            <a:endParaRPr lang="en-US" dirty="0"/>
          </a:p>
        </p:txBody>
      </p:sp>
      <p:pic>
        <p:nvPicPr>
          <p:cNvPr id="11" name="Graphic 10">
            <a:extLst>
              <a:ext uri="{FF2B5EF4-FFF2-40B4-BE49-F238E27FC236}">
                <a16:creationId xmlns:a16="http://schemas.microsoft.com/office/drawing/2014/main" xmlns="" id="{C00BF46D-CFDA-4A6E-AEDB-7B0488FC5E0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8130" y="4310240"/>
            <a:ext cx="2700420" cy="519748"/>
          </a:xfrm>
          <a:prstGeom prst="rect">
            <a:avLst/>
          </a:prstGeom>
        </p:spPr>
      </p:pic>
    </p:spTree>
    <p:extLst>
      <p:ext uri="{BB962C8B-B14F-4D97-AF65-F5344CB8AC3E}">
        <p14:creationId xmlns:p14="http://schemas.microsoft.com/office/powerpoint/2010/main" val="2092554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tekst og bilde (Høyre, grønn)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109269" y="0"/>
            <a:ext cx="9145143" cy="9142413"/>
          </a:xfrm>
        </p:spPr>
        <p:txBody>
          <a:bodyPr/>
          <a:lstStyle>
            <a:lvl1pPr>
              <a:defRPr>
                <a:solidFill>
                  <a:srgbClr val="221E1F"/>
                </a:solidFill>
              </a:defRPr>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xmlns="" id="{04D54886-D090-4148-8F9B-CA1F1C11D456}"/>
              </a:ext>
            </a:extLst>
          </p:cNvPr>
          <p:cNvSpPr>
            <a:spLocks noGrp="1"/>
          </p:cNvSpPr>
          <p:nvPr>
            <p:ph type="body" sz="quarter" idx="16" hasCustomPrompt="1"/>
          </p:nvPr>
        </p:nvSpPr>
        <p:spPr>
          <a:xfrm flipH="1">
            <a:off x="16050805" y="0"/>
            <a:ext cx="203607" cy="6657975"/>
          </a:xfrm>
          <a:solidFill>
            <a:schemeClr val="accent2"/>
          </a:solidFill>
        </p:spPr>
        <p:txBody>
          <a:bodyPr/>
          <a:lstStyle>
            <a:lvl1pPr marL="0" indent="0">
              <a:buNone/>
              <a:defRPr/>
            </a:lvl1pPr>
          </a:lstStyle>
          <a:p>
            <a:pPr lvl="0"/>
            <a:r>
              <a:rPr lang="en-US" dirty="0"/>
              <a:t> </a:t>
            </a:r>
          </a:p>
        </p:txBody>
      </p:sp>
      <p:sp>
        <p:nvSpPr>
          <p:cNvPr id="13" name="Text Placeholder 10">
            <a:extLst>
              <a:ext uri="{FF2B5EF4-FFF2-40B4-BE49-F238E27FC236}">
                <a16:creationId xmlns:a16="http://schemas.microsoft.com/office/drawing/2014/main" xmlns="" id="{14422FF6-73F1-44FC-B8B7-CDECCEBBA088}"/>
              </a:ext>
            </a:extLst>
          </p:cNvPr>
          <p:cNvSpPr>
            <a:spLocks noGrp="1"/>
          </p:cNvSpPr>
          <p:nvPr>
            <p:ph type="body" sz="quarter" idx="17" hasCustomPrompt="1"/>
          </p:nvPr>
        </p:nvSpPr>
        <p:spPr>
          <a:xfrm flipH="1">
            <a:off x="16050805" y="6657974"/>
            <a:ext cx="203607" cy="828675"/>
          </a:xfrm>
          <a:solidFill>
            <a:schemeClr val="accent3"/>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7F6D78F6-4829-4A2A-8912-3FF383460D1D}"/>
              </a:ext>
            </a:extLst>
          </p:cNvPr>
          <p:cNvSpPr>
            <a:spLocks noGrp="1"/>
          </p:cNvSpPr>
          <p:nvPr>
            <p:ph type="body" sz="quarter" idx="18" hasCustomPrompt="1"/>
          </p:nvPr>
        </p:nvSpPr>
        <p:spPr>
          <a:xfrm flipH="1">
            <a:off x="16050805" y="7486649"/>
            <a:ext cx="203607" cy="828675"/>
          </a:xfrm>
          <a:solidFill>
            <a:schemeClr val="accent1"/>
          </a:solidFill>
        </p:spPr>
        <p:txBody>
          <a:bodyPr/>
          <a:lstStyle>
            <a:lvl1pPr marL="0" indent="0">
              <a:buNone/>
              <a:defRPr/>
            </a:lvl1pPr>
          </a:lstStyle>
          <a:p>
            <a:pPr lvl="0"/>
            <a:r>
              <a:rPr lang="en-US" dirty="0"/>
              <a:t> </a:t>
            </a:r>
          </a:p>
        </p:txBody>
      </p:sp>
      <p:sp>
        <p:nvSpPr>
          <p:cNvPr id="16" name="Text Placeholder 10">
            <a:extLst>
              <a:ext uri="{FF2B5EF4-FFF2-40B4-BE49-F238E27FC236}">
                <a16:creationId xmlns:a16="http://schemas.microsoft.com/office/drawing/2014/main" xmlns="" id="{B4E1880A-5FE7-411C-A145-3EBE4077A584}"/>
              </a:ext>
            </a:extLst>
          </p:cNvPr>
          <p:cNvSpPr>
            <a:spLocks noGrp="1"/>
          </p:cNvSpPr>
          <p:nvPr>
            <p:ph type="body" sz="quarter" idx="19" hasCustomPrompt="1"/>
          </p:nvPr>
        </p:nvSpPr>
        <p:spPr>
          <a:xfrm flipH="1">
            <a:off x="16050805" y="8314531"/>
            <a:ext cx="203607" cy="828675"/>
          </a:xfrm>
          <a:solidFill>
            <a:schemeClr val="tx2"/>
          </a:solidFill>
        </p:spPr>
        <p:txBody>
          <a:bodyPr/>
          <a:lstStyle>
            <a:lvl1pPr marL="0" indent="0">
              <a:buNone/>
              <a:defRPr/>
            </a:lvl1pPr>
          </a:lstStyle>
          <a:p>
            <a:pPr lvl="0"/>
            <a:r>
              <a:rPr lang="en-US" dirty="0"/>
              <a:t> </a:t>
            </a:r>
          </a:p>
        </p:txBody>
      </p:sp>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5818327" cy="1231354"/>
          </a:xfrm>
        </p:spPr>
        <p:txBody>
          <a:bodyPr>
            <a:noAutofit/>
          </a:bodyPr>
          <a:lstStyle>
            <a:lvl1pPr>
              <a:defRPr>
                <a:solidFill>
                  <a:srgbClr val="221E1F"/>
                </a:solidFill>
              </a:defRPr>
            </a:lvl1pPr>
          </a:lstStyle>
          <a:p>
            <a:r>
              <a:rPr lang="en-US"/>
              <a:t>Click to edit Master title style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Tree>
    <p:extLst>
      <p:ext uri="{BB962C8B-B14F-4D97-AF65-F5344CB8AC3E}">
        <p14:creationId xmlns:p14="http://schemas.microsoft.com/office/powerpoint/2010/main" val="3349192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 tekst og bilde (Høyre, lilla)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109269" y="0"/>
            <a:ext cx="9145143" cy="9142413"/>
          </a:xfrm>
        </p:spPr>
        <p:txBody>
          <a:bodyPr/>
          <a:lstStyle>
            <a:lvl1pPr>
              <a:defRPr>
                <a:solidFill>
                  <a:srgbClr val="221E1F"/>
                </a:solidFill>
              </a:defRPr>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xmlns="" id="{04D54886-D090-4148-8F9B-CA1F1C11D456}"/>
              </a:ext>
            </a:extLst>
          </p:cNvPr>
          <p:cNvSpPr>
            <a:spLocks noGrp="1"/>
          </p:cNvSpPr>
          <p:nvPr>
            <p:ph type="body" sz="quarter" idx="16" hasCustomPrompt="1"/>
          </p:nvPr>
        </p:nvSpPr>
        <p:spPr>
          <a:xfrm flipH="1">
            <a:off x="16050805" y="0"/>
            <a:ext cx="203607" cy="6657975"/>
          </a:xfrm>
          <a:solidFill>
            <a:schemeClr val="accent3"/>
          </a:solidFill>
        </p:spPr>
        <p:txBody>
          <a:bodyPr/>
          <a:lstStyle>
            <a:lvl1pPr marL="0" indent="0">
              <a:buNone/>
              <a:defRPr/>
            </a:lvl1pPr>
          </a:lstStyle>
          <a:p>
            <a:pPr lvl="0"/>
            <a:r>
              <a:rPr lang="en-US" dirty="0"/>
              <a:t> </a:t>
            </a:r>
          </a:p>
        </p:txBody>
      </p:sp>
      <p:sp>
        <p:nvSpPr>
          <p:cNvPr id="13" name="Text Placeholder 10">
            <a:extLst>
              <a:ext uri="{FF2B5EF4-FFF2-40B4-BE49-F238E27FC236}">
                <a16:creationId xmlns:a16="http://schemas.microsoft.com/office/drawing/2014/main" xmlns="" id="{14422FF6-73F1-44FC-B8B7-CDECCEBBA088}"/>
              </a:ext>
            </a:extLst>
          </p:cNvPr>
          <p:cNvSpPr>
            <a:spLocks noGrp="1"/>
          </p:cNvSpPr>
          <p:nvPr>
            <p:ph type="body" sz="quarter" idx="17" hasCustomPrompt="1"/>
          </p:nvPr>
        </p:nvSpPr>
        <p:spPr>
          <a:xfrm flipH="1">
            <a:off x="16050805" y="6657974"/>
            <a:ext cx="203607" cy="828675"/>
          </a:xfrm>
          <a:solidFill>
            <a:schemeClr val="accent2"/>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7F6D78F6-4829-4A2A-8912-3FF383460D1D}"/>
              </a:ext>
            </a:extLst>
          </p:cNvPr>
          <p:cNvSpPr>
            <a:spLocks noGrp="1"/>
          </p:cNvSpPr>
          <p:nvPr>
            <p:ph type="body" sz="quarter" idx="18" hasCustomPrompt="1"/>
          </p:nvPr>
        </p:nvSpPr>
        <p:spPr>
          <a:xfrm flipH="1">
            <a:off x="16050805" y="7486649"/>
            <a:ext cx="203607" cy="828675"/>
          </a:xfrm>
          <a:solidFill>
            <a:schemeClr val="accent1"/>
          </a:solidFill>
        </p:spPr>
        <p:txBody>
          <a:bodyPr/>
          <a:lstStyle>
            <a:lvl1pPr marL="0" indent="0">
              <a:buNone/>
              <a:defRPr/>
            </a:lvl1pPr>
          </a:lstStyle>
          <a:p>
            <a:pPr lvl="0"/>
            <a:r>
              <a:rPr lang="en-US" dirty="0"/>
              <a:t> </a:t>
            </a:r>
          </a:p>
        </p:txBody>
      </p:sp>
      <p:sp>
        <p:nvSpPr>
          <p:cNvPr id="16" name="Text Placeholder 10">
            <a:extLst>
              <a:ext uri="{FF2B5EF4-FFF2-40B4-BE49-F238E27FC236}">
                <a16:creationId xmlns:a16="http://schemas.microsoft.com/office/drawing/2014/main" xmlns="" id="{B4E1880A-5FE7-411C-A145-3EBE4077A584}"/>
              </a:ext>
            </a:extLst>
          </p:cNvPr>
          <p:cNvSpPr>
            <a:spLocks noGrp="1"/>
          </p:cNvSpPr>
          <p:nvPr>
            <p:ph type="body" sz="quarter" idx="19" hasCustomPrompt="1"/>
          </p:nvPr>
        </p:nvSpPr>
        <p:spPr>
          <a:xfrm flipH="1">
            <a:off x="16050805" y="8314531"/>
            <a:ext cx="203607" cy="828675"/>
          </a:xfrm>
          <a:solidFill>
            <a:schemeClr val="tx2"/>
          </a:solidFill>
        </p:spPr>
        <p:txBody>
          <a:bodyPr/>
          <a:lstStyle>
            <a:lvl1pPr marL="0" indent="0">
              <a:buNone/>
              <a:defRPr/>
            </a:lvl1pPr>
          </a:lstStyle>
          <a:p>
            <a:pPr lvl="0"/>
            <a:r>
              <a:rPr lang="en-US" dirty="0"/>
              <a:t> </a:t>
            </a:r>
          </a:p>
        </p:txBody>
      </p:sp>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5818327" cy="1231354"/>
          </a:xfrm>
        </p:spPr>
        <p:txBody>
          <a:bodyPr>
            <a:noAutofit/>
          </a:bodyPr>
          <a:lstStyle>
            <a:lvl1pPr>
              <a:defRPr>
                <a:solidFill>
                  <a:srgbClr val="221E1F"/>
                </a:solidFill>
              </a:defRPr>
            </a:lvl1pPr>
          </a:lstStyle>
          <a:p>
            <a:r>
              <a:rPr lang="en-US"/>
              <a:t>Click to edit Master title style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Tree>
    <p:extLst>
      <p:ext uri="{BB962C8B-B14F-4D97-AF65-F5344CB8AC3E}">
        <p14:creationId xmlns:p14="http://schemas.microsoft.com/office/powerpoint/2010/main" val="2128591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tekst og bilde (Høyre, lilla)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109269" y="0"/>
            <a:ext cx="9145143" cy="9142413"/>
          </a:xfrm>
        </p:spPr>
        <p:txBody>
          <a:bodyPr/>
          <a:lstStyle>
            <a:lvl1pPr>
              <a:defRPr>
                <a:solidFill>
                  <a:srgbClr val="221E1F"/>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5818327" cy="1231354"/>
          </a:xfrm>
        </p:spPr>
        <p:txBody>
          <a:bodyPr>
            <a:noAutofit/>
          </a:bodyPr>
          <a:lstStyle>
            <a:lvl1pPr>
              <a:defRPr>
                <a:solidFill>
                  <a:srgbClr val="221E1F"/>
                </a:solidFill>
              </a:defRPr>
            </a:lvl1pPr>
          </a:lstStyle>
          <a:p>
            <a:r>
              <a:rPr lang="en-US"/>
              <a:t>Click to edit Master title style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21" name="Text Placeholder 10">
            <a:extLst>
              <a:ext uri="{FF2B5EF4-FFF2-40B4-BE49-F238E27FC236}">
                <a16:creationId xmlns:a16="http://schemas.microsoft.com/office/drawing/2014/main" xmlns="" id="{3195208F-04E6-9741-9310-24A48B963F2A}"/>
              </a:ext>
            </a:extLst>
          </p:cNvPr>
          <p:cNvSpPr>
            <a:spLocks noGrp="1"/>
          </p:cNvSpPr>
          <p:nvPr>
            <p:ph type="body" sz="quarter" idx="26" hasCustomPrompt="1"/>
          </p:nvPr>
        </p:nvSpPr>
        <p:spPr>
          <a:xfrm flipH="1">
            <a:off x="16050803" y="8313738"/>
            <a:ext cx="203609" cy="828675"/>
          </a:xfrm>
          <a:solidFill>
            <a:schemeClr val="accent3"/>
          </a:solidFill>
        </p:spPr>
        <p:txBody>
          <a:bodyPr/>
          <a:lstStyle>
            <a:lvl1pPr marL="0" indent="0">
              <a:buNone/>
              <a:defRPr/>
            </a:lvl1pPr>
          </a:lstStyle>
          <a:p>
            <a:pPr lvl="0"/>
            <a:r>
              <a:rPr lang="en-US" dirty="0"/>
              <a:t> </a:t>
            </a:r>
          </a:p>
        </p:txBody>
      </p:sp>
      <p:sp>
        <p:nvSpPr>
          <p:cNvPr id="22" name="Text Placeholder 10">
            <a:extLst>
              <a:ext uri="{FF2B5EF4-FFF2-40B4-BE49-F238E27FC236}">
                <a16:creationId xmlns:a16="http://schemas.microsoft.com/office/drawing/2014/main" xmlns="" id="{A9FBB915-828D-7C4B-A1E2-FA6EAC043FA9}"/>
              </a:ext>
            </a:extLst>
          </p:cNvPr>
          <p:cNvSpPr>
            <a:spLocks noGrp="1"/>
          </p:cNvSpPr>
          <p:nvPr>
            <p:ph type="body" sz="quarter" idx="18" hasCustomPrompt="1"/>
          </p:nvPr>
        </p:nvSpPr>
        <p:spPr>
          <a:xfrm flipH="1">
            <a:off x="16050807" y="7486649"/>
            <a:ext cx="203610" cy="828675"/>
          </a:xfrm>
          <a:solidFill>
            <a:schemeClr val="accent2"/>
          </a:solidFill>
        </p:spPr>
        <p:txBody>
          <a:bodyPr/>
          <a:lstStyle>
            <a:lvl1pPr marL="0" indent="0">
              <a:buNone/>
              <a:defRPr/>
            </a:lvl1pPr>
          </a:lstStyle>
          <a:p>
            <a:pPr lvl="0"/>
            <a:r>
              <a:rPr lang="en-US" dirty="0"/>
              <a:t> </a:t>
            </a:r>
          </a:p>
        </p:txBody>
      </p:sp>
      <p:sp>
        <p:nvSpPr>
          <p:cNvPr id="23" name="Text Placeholder 10">
            <a:extLst>
              <a:ext uri="{FF2B5EF4-FFF2-40B4-BE49-F238E27FC236}">
                <a16:creationId xmlns:a16="http://schemas.microsoft.com/office/drawing/2014/main" xmlns="" id="{10D50641-A1AE-9F42-BC6A-DDD1C4F539B8}"/>
              </a:ext>
            </a:extLst>
          </p:cNvPr>
          <p:cNvSpPr>
            <a:spLocks noGrp="1"/>
          </p:cNvSpPr>
          <p:nvPr>
            <p:ph type="body" sz="quarter" idx="19" hasCustomPrompt="1"/>
          </p:nvPr>
        </p:nvSpPr>
        <p:spPr>
          <a:xfrm flipH="1">
            <a:off x="16050807" y="397"/>
            <a:ext cx="203606" cy="6656389"/>
          </a:xfrm>
          <a:solidFill>
            <a:schemeClr val="tx2"/>
          </a:solidFill>
        </p:spPr>
        <p:txBody>
          <a:bodyPr/>
          <a:lstStyle>
            <a:lvl1pPr marL="0" indent="0">
              <a:buNone/>
              <a:defRPr/>
            </a:lvl1pPr>
          </a:lstStyle>
          <a:p>
            <a:pPr lvl="0"/>
            <a:r>
              <a:rPr lang="en-US" dirty="0"/>
              <a:t> </a:t>
            </a:r>
          </a:p>
        </p:txBody>
      </p:sp>
      <p:sp>
        <p:nvSpPr>
          <p:cNvPr id="24" name="Text Placeholder 10">
            <a:extLst>
              <a:ext uri="{FF2B5EF4-FFF2-40B4-BE49-F238E27FC236}">
                <a16:creationId xmlns:a16="http://schemas.microsoft.com/office/drawing/2014/main" xmlns="" id="{5F112BEA-A268-BB4E-A231-AFC120C8C217}"/>
              </a:ext>
            </a:extLst>
          </p:cNvPr>
          <p:cNvSpPr>
            <a:spLocks noGrp="1"/>
          </p:cNvSpPr>
          <p:nvPr>
            <p:ph type="body" sz="quarter" idx="27" hasCustomPrompt="1"/>
          </p:nvPr>
        </p:nvSpPr>
        <p:spPr>
          <a:xfrm flipH="1">
            <a:off x="16050809" y="6657182"/>
            <a:ext cx="203607" cy="828675"/>
          </a:xfrm>
          <a:solidFill>
            <a:schemeClr val="accent6"/>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625383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tat">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528370" y="424173"/>
            <a:ext cx="8315976" cy="6228876"/>
          </a:xfrm>
        </p:spPr>
        <p:txBody>
          <a:bodyPr/>
          <a:lstStyle>
            <a:lvl1pPr>
              <a:defRPr>
                <a:solidFill>
                  <a:srgbClr val="221E1F"/>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805686C8-8F2D-4C9F-91C4-7B2D2A2C08D4}"/>
              </a:ext>
            </a:extLst>
          </p:cNvPr>
          <p:cNvSpPr>
            <a:spLocks noGrp="1"/>
          </p:cNvSpPr>
          <p:nvPr>
            <p:ph type="title" hasCustomPrompt="1"/>
          </p:nvPr>
        </p:nvSpPr>
        <p:spPr>
          <a:xfrm>
            <a:off x="612076" y="303997"/>
            <a:ext cx="5818327" cy="1008225"/>
          </a:xfrm>
        </p:spPr>
        <p:txBody>
          <a:bodyPr anchor="ctr">
            <a:noAutofit/>
          </a:bodyPr>
          <a:lstStyle>
            <a:lvl1pPr>
              <a:defRPr sz="3600">
                <a:solidFill>
                  <a:srgbClr val="221E1F"/>
                </a:solidFill>
              </a:defRPr>
            </a:lvl1pPr>
          </a:lstStyle>
          <a:p>
            <a:r>
              <a:rPr lang="en-US" dirty="0"/>
              <a:t>“Insert quote here”</a:t>
            </a:r>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1354539"/>
            <a:ext cx="5817599" cy="283219"/>
          </a:xfrm>
          <a:prstGeom prst="rect">
            <a:avLst/>
          </a:prstGeom>
        </p:spPr>
        <p:txBody>
          <a:bodyPr lIns="0" tIns="0" rIns="0" bIns="0">
            <a:noAutofit/>
          </a:bodyPr>
          <a:lstStyle>
            <a:lvl1pPr marL="0" indent="0">
              <a:spcBef>
                <a:spcPts val="0"/>
              </a:spcBef>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Tree>
    <p:extLst>
      <p:ext uri="{BB962C8B-B14F-4D97-AF65-F5344CB8AC3E}">
        <p14:creationId xmlns:p14="http://schemas.microsoft.com/office/powerpoint/2010/main" val="157067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tat (Grå)">
    <p:bg>
      <p:bgPr>
        <a:solidFill>
          <a:schemeClr val="accent5"/>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528370" y="424173"/>
            <a:ext cx="8315976" cy="6228876"/>
          </a:xfrm>
        </p:spPr>
        <p:txBody>
          <a:bodyPr/>
          <a:lstStyle>
            <a:lvl1pPr>
              <a:defRPr>
                <a:solidFill>
                  <a:schemeClr val="bg1"/>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xmlns="" id="{805686C8-8F2D-4C9F-91C4-7B2D2A2C08D4}"/>
              </a:ext>
            </a:extLst>
          </p:cNvPr>
          <p:cNvSpPr>
            <a:spLocks noGrp="1"/>
          </p:cNvSpPr>
          <p:nvPr>
            <p:ph type="title" hasCustomPrompt="1"/>
          </p:nvPr>
        </p:nvSpPr>
        <p:spPr>
          <a:xfrm>
            <a:off x="612076" y="303997"/>
            <a:ext cx="5818327" cy="1008225"/>
          </a:xfrm>
        </p:spPr>
        <p:txBody>
          <a:bodyPr anchor="ctr">
            <a:noAutofit/>
          </a:bodyPr>
          <a:lstStyle>
            <a:lvl1pPr>
              <a:defRPr sz="3600">
                <a:solidFill>
                  <a:schemeClr val="bg1"/>
                </a:solidFill>
              </a:defRPr>
            </a:lvl1pPr>
          </a:lstStyle>
          <a:p>
            <a:r>
              <a:rPr lang="en-US" dirty="0"/>
              <a:t>“Insert quote here”</a:t>
            </a:r>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1354539"/>
            <a:ext cx="5817599" cy="283219"/>
          </a:xfrm>
          <a:prstGeom prst="rect">
            <a:avLst/>
          </a:prstGeom>
        </p:spPr>
        <p:txBody>
          <a:bodyPr lIns="0" tIns="0" rIns="0" bIns="0">
            <a:noAutofit/>
          </a:bodyPr>
          <a:lstStyle>
            <a:lvl1pPr marL="0" indent="0">
              <a:spcBef>
                <a:spcPts val="0"/>
              </a:spcBef>
              <a:buNone/>
              <a:defRPr>
                <a:solidFill>
                  <a:schemeClr val="bg1"/>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lvl1pPr>
              <a:defRPr>
                <a:solidFill>
                  <a:schemeClr val="bg1"/>
                </a:solidFill>
              </a:defRPr>
            </a:lvl1pPr>
          </a:lstStyle>
          <a:p>
            <a:fld id="{6F5E6FE9-57E8-4769-9BFC-C38D1FC88A2F}" type="slidenum">
              <a:rPr lang="en-US" smtClean="0"/>
              <a:pPr/>
              <a:t>‹#›</a:t>
            </a:fld>
            <a:endParaRPr lang="en-US" dirty="0"/>
          </a:p>
        </p:txBody>
      </p:sp>
      <p:pic>
        <p:nvPicPr>
          <p:cNvPr id="9" name="Graphic 8">
            <a:extLst>
              <a:ext uri="{FF2B5EF4-FFF2-40B4-BE49-F238E27FC236}">
                <a16:creationId xmlns:a16="http://schemas.microsoft.com/office/drawing/2014/main" xmlns="" id="{3727FF62-61FC-42EA-A3DC-EB2EE21FE04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6" y="8530476"/>
            <a:ext cx="1282657" cy="246871"/>
          </a:xfrm>
          <a:prstGeom prst="rect">
            <a:avLst/>
          </a:prstGeom>
        </p:spPr>
      </p:pic>
    </p:spTree>
    <p:extLst>
      <p:ext uri="{BB962C8B-B14F-4D97-AF65-F5344CB8AC3E}">
        <p14:creationId xmlns:p14="http://schemas.microsoft.com/office/powerpoint/2010/main" val="857149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ort bilde">
    <p:bg>
      <p:bgPr>
        <a:solidFill>
          <a:schemeClr val="accent5"/>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1" y="-1"/>
            <a:ext cx="16254413" cy="9142413"/>
          </a:xfrm>
          <a:noFill/>
        </p:spPr>
        <p:txBody>
          <a:bodyPr/>
          <a:lstStyle>
            <a:lvl1pPr>
              <a:defRPr>
                <a:solidFill>
                  <a:schemeClr val="bg1"/>
                </a:solidFill>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lvl1pPr>
              <a:defRPr>
                <a:solidFill>
                  <a:schemeClr val="bg1"/>
                </a:solidFill>
              </a:defRPr>
            </a:lvl1pPr>
          </a:lstStyle>
          <a:p>
            <a:fld id="{6F5E6FE9-57E8-4769-9BFC-C38D1FC88A2F}" type="slidenum">
              <a:rPr lang="en-US" smtClean="0"/>
              <a:pPr/>
              <a:t>‹#›</a:t>
            </a:fld>
            <a:endParaRPr lang="en-US" dirty="0"/>
          </a:p>
        </p:txBody>
      </p:sp>
      <p:sp>
        <p:nvSpPr>
          <p:cNvPr id="5" name="Title 4">
            <a:extLst>
              <a:ext uri="{FF2B5EF4-FFF2-40B4-BE49-F238E27FC236}">
                <a16:creationId xmlns:a16="http://schemas.microsoft.com/office/drawing/2014/main" xmlns="" id="{6DA66C0B-E514-43FC-A67F-5870B88552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xmlns="" id="{A3D4DAD0-62E3-43F5-82C5-8DB65226DFB3}"/>
              </a:ext>
            </a:extLst>
          </p:cNvPr>
          <p:cNvSpPr>
            <a:spLocks noGrp="1"/>
          </p:cNvSpPr>
          <p:nvPr>
            <p:ph type="body" sz="quarter" idx="16" hasCustomPrompt="1"/>
          </p:nvPr>
        </p:nvSpPr>
        <p:spPr>
          <a:xfrm>
            <a:off x="612077" y="8530477"/>
            <a:ext cx="1282657" cy="246871"/>
          </a:xfrm>
          <a:blipFill>
            <a:blip r:embed="rId2">
              <a:extLst>
                <a:ext uri="{96DAC541-7B7A-43D3-8B79-37D633B846F1}">
                  <asvg:svgBlip xmlns:asvg="http://schemas.microsoft.com/office/drawing/2016/SVG/main" xmlns="" r:embed="rId3"/>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862270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kon (Lys grå)">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chemeClr val="accent5"/>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chemeClr val="accent5"/>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lvl1pPr>
              <a:defRPr>
                <a:solidFill>
                  <a:schemeClr val="accent5"/>
                </a:solidFill>
              </a:defRPr>
            </a:lvl1pPr>
          </a:lstStyle>
          <a:p>
            <a:fld id="{6F5E6FE9-57E8-4769-9BFC-C38D1FC88A2F}" type="slidenum">
              <a:rPr lang="en-US" smtClean="0"/>
              <a:pPr/>
              <a:t>‹#›</a:t>
            </a:fld>
            <a:endParaRPr lang="en-US" dirty="0"/>
          </a:p>
        </p:txBody>
      </p:sp>
      <p:sp>
        <p:nvSpPr>
          <p:cNvPr id="10" name="Title 9">
            <a:extLst>
              <a:ext uri="{FF2B5EF4-FFF2-40B4-BE49-F238E27FC236}">
                <a16:creationId xmlns:a16="http://schemas.microsoft.com/office/drawing/2014/main" xmlns="" id="{100A63AE-53A2-4022-84D7-20630FD2B1D7}"/>
              </a:ext>
            </a:extLst>
          </p:cNvPr>
          <p:cNvSpPr>
            <a:spLocks noGrp="1"/>
          </p:cNvSpPr>
          <p:nvPr>
            <p:ph type="title"/>
          </p:nvPr>
        </p:nvSpPr>
        <p:spPr/>
        <p:txBody>
          <a:bodyPr/>
          <a:lstStyle/>
          <a:p>
            <a:r>
              <a:rPr lang="en-US"/>
              <a:t>Click to edit Master title style</a:t>
            </a:r>
          </a:p>
        </p:txBody>
      </p:sp>
      <p:sp>
        <p:nvSpPr>
          <p:cNvPr id="12" name="Content Placeholder 11">
            <a:extLst>
              <a:ext uri="{FF2B5EF4-FFF2-40B4-BE49-F238E27FC236}">
                <a16:creationId xmlns:a16="http://schemas.microsoft.com/office/drawing/2014/main" xmlns="" id="{E13070A3-D076-4A07-852F-88C3CEE80E42}"/>
              </a:ext>
            </a:extLst>
          </p:cNvPr>
          <p:cNvSpPr>
            <a:spLocks noGrp="1"/>
          </p:cNvSpPr>
          <p:nvPr>
            <p:ph sz="quarter" idx="23"/>
          </p:nvPr>
        </p:nvSpPr>
        <p:spPr>
          <a:xfrm>
            <a:off x="2424113" y="2146300"/>
            <a:ext cx="1090612" cy="1025525"/>
          </a:xfrm>
        </p:spPr>
        <p:txBody>
          <a:bodyPr/>
          <a:lstStyle>
            <a:lvl1pPr marL="0" indent="0">
              <a:buNone/>
              <a:defRPr/>
            </a:lvl1pPr>
          </a:lstStyle>
          <a:p>
            <a:pPr lvl="0"/>
            <a:r>
              <a:rPr lang="en-US"/>
              <a:t>Click to edit Master text styles</a:t>
            </a:r>
          </a:p>
        </p:txBody>
      </p:sp>
      <p:sp>
        <p:nvSpPr>
          <p:cNvPr id="15" name="Text Placeholder 14">
            <a:extLst>
              <a:ext uri="{FF2B5EF4-FFF2-40B4-BE49-F238E27FC236}">
                <a16:creationId xmlns:a16="http://schemas.microsoft.com/office/drawing/2014/main" xmlns="" id="{A166639B-0A54-4C62-A153-F74F5AF365E3}"/>
              </a:ext>
            </a:extLst>
          </p:cNvPr>
          <p:cNvSpPr>
            <a:spLocks noGrp="1"/>
          </p:cNvSpPr>
          <p:nvPr>
            <p:ph type="body" sz="quarter" idx="24" hasCustomPrompt="1"/>
          </p:nvPr>
        </p:nvSpPr>
        <p:spPr>
          <a:xfrm>
            <a:off x="2424113" y="3260725"/>
            <a:ext cx="1090612" cy="369888"/>
          </a:xfrm>
        </p:spPr>
        <p:txBody>
          <a:bodyPr anchor="ctr"/>
          <a:lstStyle>
            <a:lvl1pPr marL="0" indent="0" algn="ctr">
              <a:spcBef>
                <a:spcPts val="0"/>
              </a:spcBef>
              <a:buNone/>
              <a:defRPr/>
            </a:lvl1pPr>
          </a:lstStyle>
          <a:p>
            <a:pPr lvl="0"/>
            <a:r>
              <a:rPr lang="en-US" dirty="0"/>
              <a:t>Label</a:t>
            </a:r>
          </a:p>
        </p:txBody>
      </p:sp>
      <p:sp>
        <p:nvSpPr>
          <p:cNvPr id="16" name="Text Placeholder 14">
            <a:extLst>
              <a:ext uri="{FF2B5EF4-FFF2-40B4-BE49-F238E27FC236}">
                <a16:creationId xmlns:a16="http://schemas.microsoft.com/office/drawing/2014/main" xmlns="" id="{6BE8A1C7-571E-4645-AB11-8692E7D58DB3}"/>
              </a:ext>
            </a:extLst>
          </p:cNvPr>
          <p:cNvSpPr>
            <a:spLocks noGrp="1"/>
          </p:cNvSpPr>
          <p:nvPr>
            <p:ph type="body" sz="quarter" idx="24"/>
          </p:nvPr>
        </p:nvSpPr>
        <p:spPr>
          <a:xfrm>
            <a:off x="2424113" y="3681147"/>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17" name="Content Placeholder 11">
            <a:extLst>
              <a:ext uri="{FF2B5EF4-FFF2-40B4-BE49-F238E27FC236}">
                <a16:creationId xmlns:a16="http://schemas.microsoft.com/office/drawing/2014/main" xmlns="" id="{A6A89957-BDCC-4AB9-9CC4-482C63FD5CD7}"/>
              </a:ext>
            </a:extLst>
          </p:cNvPr>
          <p:cNvSpPr>
            <a:spLocks noGrp="1"/>
          </p:cNvSpPr>
          <p:nvPr>
            <p:ph sz="quarter" idx="25"/>
          </p:nvPr>
        </p:nvSpPr>
        <p:spPr>
          <a:xfrm>
            <a:off x="5004403" y="2146300"/>
            <a:ext cx="1090612" cy="1025525"/>
          </a:xfrm>
        </p:spPr>
        <p:txBody>
          <a:bodyPr/>
          <a:lstStyle>
            <a:lvl1pPr marL="0" indent="0">
              <a:buNone/>
              <a:defRPr/>
            </a:lvl1pPr>
          </a:lstStyle>
          <a:p>
            <a:pPr lvl="0"/>
            <a:r>
              <a:rPr lang="en-US"/>
              <a:t>Click to edit Master text styles</a:t>
            </a:r>
          </a:p>
        </p:txBody>
      </p:sp>
      <p:sp>
        <p:nvSpPr>
          <p:cNvPr id="18" name="Text Placeholder 14">
            <a:extLst>
              <a:ext uri="{FF2B5EF4-FFF2-40B4-BE49-F238E27FC236}">
                <a16:creationId xmlns:a16="http://schemas.microsoft.com/office/drawing/2014/main" xmlns="" id="{EE079C08-630C-4ED9-8A29-4191D4197546}"/>
              </a:ext>
            </a:extLst>
          </p:cNvPr>
          <p:cNvSpPr>
            <a:spLocks noGrp="1"/>
          </p:cNvSpPr>
          <p:nvPr>
            <p:ph type="body" sz="quarter" idx="26" hasCustomPrompt="1"/>
          </p:nvPr>
        </p:nvSpPr>
        <p:spPr>
          <a:xfrm>
            <a:off x="5004403" y="3260725"/>
            <a:ext cx="1090612" cy="369888"/>
          </a:xfrm>
        </p:spPr>
        <p:txBody>
          <a:bodyPr anchor="ctr"/>
          <a:lstStyle>
            <a:lvl1pPr marL="0" indent="0" algn="ctr">
              <a:spcBef>
                <a:spcPts val="0"/>
              </a:spcBef>
              <a:buNone/>
              <a:defRPr/>
            </a:lvl1pPr>
          </a:lstStyle>
          <a:p>
            <a:pPr lvl="0"/>
            <a:r>
              <a:rPr lang="en-US" dirty="0"/>
              <a:t>Label</a:t>
            </a:r>
          </a:p>
        </p:txBody>
      </p:sp>
      <p:sp>
        <p:nvSpPr>
          <p:cNvPr id="19" name="Text Placeholder 14">
            <a:extLst>
              <a:ext uri="{FF2B5EF4-FFF2-40B4-BE49-F238E27FC236}">
                <a16:creationId xmlns:a16="http://schemas.microsoft.com/office/drawing/2014/main" xmlns="" id="{2D61E882-89A8-481F-843C-5820D5D81C11}"/>
              </a:ext>
            </a:extLst>
          </p:cNvPr>
          <p:cNvSpPr>
            <a:spLocks noGrp="1"/>
          </p:cNvSpPr>
          <p:nvPr>
            <p:ph type="body" sz="quarter" idx="27"/>
          </p:nvPr>
        </p:nvSpPr>
        <p:spPr>
          <a:xfrm>
            <a:off x="5004403" y="3681147"/>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20" name="Content Placeholder 11">
            <a:extLst>
              <a:ext uri="{FF2B5EF4-FFF2-40B4-BE49-F238E27FC236}">
                <a16:creationId xmlns:a16="http://schemas.microsoft.com/office/drawing/2014/main" xmlns="" id="{82436FB0-AB21-449A-A9F6-8B6AA3D508A2}"/>
              </a:ext>
            </a:extLst>
          </p:cNvPr>
          <p:cNvSpPr>
            <a:spLocks noGrp="1"/>
          </p:cNvSpPr>
          <p:nvPr>
            <p:ph sz="quarter" idx="28"/>
          </p:nvPr>
        </p:nvSpPr>
        <p:spPr>
          <a:xfrm>
            <a:off x="7581900" y="2146300"/>
            <a:ext cx="1090612" cy="1025525"/>
          </a:xfrm>
        </p:spPr>
        <p:txBody>
          <a:bodyPr/>
          <a:lstStyle>
            <a:lvl1pPr marL="0" indent="0">
              <a:buNone/>
              <a:defRPr/>
            </a:lvl1pPr>
          </a:lstStyle>
          <a:p>
            <a:pPr lvl="0"/>
            <a:r>
              <a:rPr lang="en-US"/>
              <a:t>Click to edit Master text styles</a:t>
            </a:r>
          </a:p>
        </p:txBody>
      </p:sp>
      <p:sp>
        <p:nvSpPr>
          <p:cNvPr id="21" name="Text Placeholder 14">
            <a:extLst>
              <a:ext uri="{FF2B5EF4-FFF2-40B4-BE49-F238E27FC236}">
                <a16:creationId xmlns:a16="http://schemas.microsoft.com/office/drawing/2014/main" xmlns="" id="{9101C4D1-6E3F-48DC-A425-D8385D9DC0AC}"/>
              </a:ext>
            </a:extLst>
          </p:cNvPr>
          <p:cNvSpPr>
            <a:spLocks noGrp="1"/>
          </p:cNvSpPr>
          <p:nvPr>
            <p:ph type="body" sz="quarter" idx="29" hasCustomPrompt="1"/>
          </p:nvPr>
        </p:nvSpPr>
        <p:spPr>
          <a:xfrm>
            <a:off x="7581900" y="3260725"/>
            <a:ext cx="1090612" cy="369888"/>
          </a:xfrm>
        </p:spPr>
        <p:txBody>
          <a:bodyPr anchor="ctr"/>
          <a:lstStyle>
            <a:lvl1pPr marL="0" indent="0" algn="ctr">
              <a:spcBef>
                <a:spcPts val="0"/>
              </a:spcBef>
              <a:buNone/>
              <a:defRPr/>
            </a:lvl1pPr>
          </a:lstStyle>
          <a:p>
            <a:pPr lvl="0"/>
            <a:r>
              <a:rPr lang="en-US" dirty="0"/>
              <a:t>Label</a:t>
            </a:r>
          </a:p>
        </p:txBody>
      </p:sp>
      <p:sp>
        <p:nvSpPr>
          <p:cNvPr id="22" name="Text Placeholder 14">
            <a:extLst>
              <a:ext uri="{FF2B5EF4-FFF2-40B4-BE49-F238E27FC236}">
                <a16:creationId xmlns:a16="http://schemas.microsoft.com/office/drawing/2014/main" xmlns="" id="{F332F269-B72C-4A77-A16C-5CC2489D3E40}"/>
              </a:ext>
            </a:extLst>
          </p:cNvPr>
          <p:cNvSpPr>
            <a:spLocks noGrp="1"/>
          </p:cNvSpPr>
          <p:nvPr>
            <p:ph type="body" sz="quarter" idx="30"/>
          </p:nvPr>
        </p:nvSpPr>
        <p:spPr>
          <a:xfrm>
            <a:off x="7581900" y="3681147"/>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23" name="Content Placeholder 11">
            <a:extLst>
              <a:ext uri="{FF2B5EF4-FFF2-40B4-BE49-F238E27FC236}">
                <a16:creationId xmlns:a16="http://schemas.microsoft.com/office/drawing/2014/main" xmlns="" id="{5D7C72F8-110D-43A6-B553-16705A839DE1}"/>
              </a:ext>
            </a:extLst>
          </p:cNvPr>
          <p:cNvSpPr>
            <a:spLocks noGrp="1"/>
          </p:cNvSpPr>
          <p:nvPr>
            <p:ph sz="quarter" idx="31"/>
          </p:nvPr>
        </p:nvSpPr>
        <p:spPr>
          <a:xfrm>
            <a:off x="10159397" y="2146300"/>
            <a:ext cx="1090612" cy="1025525"/>
          </a:xfrm>
        </p:spPr>
        <p:txBody>
          <a:bodyPr/>
          <a:lstStyle>
            <a:lvl1pPr marL="0" indent="0">
              <a:buNone/>
              <a:defRPr/>
            </a:lvl1pPr>
          </a:lstStyle>
          <a:p>
            <a:pPr lvl="0"/>
            <a:r>
              <a:rPr lang="en-US"/>
              <a:t>Click to edit Master text styles</a:t>
            </a:r>
          </a:p>
        </p:txBody>
      </p:sp>
      <p:sp>
        <p:nvSpPr>
          <p:cNvPr id="24" name="Text Placeholder 14">
            <a:extLst>
              <a:ext uri="{FF2B5EF4-FFF2-40B4-BE49-F238E27FC236}">
                <a16:creationId xmlns:a16="http://schemas.microsoft.com/office/drawing/2014/main" xmlns="" id="{4DB903BA-65F7-4A42-8948-815A450E1442}"/>
              </a:ext>
            </a:extLst>
          </p:cNvPr>
          <p:cNvSpPr>
            <a:spLocks noGrp="1"/>
          </p:cNvSpPr>
          <p:nvPr>
            <p:ph type="body" sz="quarter" idx="32" hasCustomPrompt="1"/>
          </p:nvPr>
        </p:nvSpPr>
        <p:spPr>
          <a:xfrm>
            <a:off x="10159397" y="3260725"/>
            <a:ext cx="1090612" cy="369888"/>
          </a:xfrm>
        </p:spPr>
        <p:txBody>
          <a:bodyPr anchor="ctr"/>
          <a:lstStyle>
            <a:lvl1pPr marL="0" indent="0" algn="ctr">
              <a:spcBef>
                <a:spcPts val="0"/>
              </a:spcBef>
              <a:buNone/>
              <a:defRPr/>
            </a:lvl1pPr>
          </a:lstStyle>
          <a:p>
            <a:pPr lvl="0"/>
            <a:r>
              <a:rPr lang="en-US" dirty="0"/>
              <a:t>Label</a:t>
            </a:r>
          </a:p>
        </p:txBody>
      </p:sp>
      <p:sp>
        <p:nvSpPr>
          <p:cNvPr id="25" name="Text Placeholder 14">
            <a:extLst>
              <a:ext uri="{FF2B5EF4-FFF2-40B4-BE49-F238E27FC236}">
                <a16:creationId xmlns:a16="http://schemas.microsoft.com/office/drawing/2014/main" xmlns="" id="{94E3576F-C444-40CB-9CEC-5F2A28083612}"/>
              </a:ext>
            </a:extLst>
          </p:cNvPr>
          <p:cNvSpPr>
            <a:spLocks noGrp="1"/>
          </p:cNvSpPr>
          <p:nvPr>
            <p:ph type="body" sz="quarter" idx="33"/>
          </p:nvPr>
        </p:nvSpPr>
        <p:spPr>
          <a:xfrm>
            <a:off x="10159397" y="3681147"/>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26" name="Content Placeholder 11">
            <a:extLst>
              <a:ext uri="{FF2B5EF4-FFF2-40B4-BE49-F238E27FC236}">
                <a16:creationId xmlns:a16="http://schemas.microsoft.com/office/drawing/2014/main" xmlns="" id="{173C4572-88F0-4B30-AD83-49E1C133995B}"/>
              </a:ext>
            </a:extLst>
          </p:cNvPr>
          <p:cNvSpPr>
            <a:spLocks noGrp="1"/>
          </p:cNvSpPr>
          <p:nvPr>
            <p:ph sz="quarter" idx="34"/>
          </p:nvPr>
        </p:nvSpPr>
        <p:spPr>
          <a:xfrm>
            <a:off x="12739688" y="2146300"/>
            <a:ext cx="1090612" cy="1025525"/>
          </a:xfrm>
        </p:spPr>
        <p:txBody>
          <a:bodyPr/>
          <a:lstStyle>
            <a:lvl1pPr marL="0" indent="0">
              <a:buNone/>
              <a:defRPr/>
            </a:lvl1pPr>
          </a:lstStyle>
          <a:p>
            <a:pPr lvl="0"/>
            <a:r>
              <a:rPr lang="en-US"/>
              <a:t>Click to edit Master text styles</a:t>
            </a:r>
          </a:p>
        </p:txBody>
      </p:sp>
      <p:sp>
        <p:nvSpPr>
          <p:cNvPr id="27" name="Text Placeholder 14">
            <a:extLst>
              <a:ext uri="{FF2B5EF4-FFF2-40B4-BE49-F238E27FC236}">
                <a16:creationId xmlns:a16="http://schemas.microsoft.com/office/drawing/2014/main" xmlns="" id="{09F34A8B-3DEA-4747-99F4-9B476629ED95}"/>
              </a:ext>
            </a:extLst>
          </p:cNvPr>
          <p:cNvSpPr>
            <a:spLocks noGrp="1"/>
          </p:cNvSpPr>
          <p:nvPr>
            <p:ph type="body" sz="quarter" idx="35" hasCustomPrompt="1"/>
          </p:nvPr>
        </p:nvSpPr>
        <p:spPr>
          <a:xfrm>
            <a:off x="12739688" y="3260725"/>
            <a:ext cx="1090612" cy="369888"/>
          </a:xfrm>
        </p:spPr>
        <p:txBody>
          <a:bodyPr anchor="ctr"/>
          <a:lstStyle>
            <a:lvl1pPr marL="0" indent="0" algn="ctr">
              <a:spcBef>
                <a:spcPts val="0"/>
              </a:spcBef>
              <a:buNone/>
              <a:defRPr/>
            </a:lvl1pPr>
          </a:lstStyle>
          <a:p>
            <a:pPr lvl="0"/>
            <a:r>
              <a:rPr lang="en-US" dirty="0"/>
              <a:t>Label</a:t>
            </a:r>
          </a:p>
        </p:txBody>
      </p:sp>
      <p:sp>
        <p:nvSpPr>
          <p:cNvPr id="28" name="Text Placeholder 14">
            <a:extLst>
              <a:ext uri="{FF2B5EF4-FFF2-40B4-BE49-F238E27FC236}">
                <a16:creationId xmlns:a16="http://schemas.microsoft.com/office/drawing/2014/main" xmlns="" id="{0F899518-2486-4B0A-BDAD-0E541EBEEAAE}"/>
              </a:ext>
            </a:extLst>
          </p:cNvPr>
          <p:cNvSpPr>
            <a:spLocks noGrp="1"/>
          </p:cNvSpPr>
          <p:nvPr>
            <p:ph type="body" sz="quarter" idx="36"/>
          </p:nvPr>
        </p:nvSpPr>
        <p:spPr>
          <a:xfrm>
            <a:off x="12739688" y="3681147"/>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44" name="Content Placeholder 11">
            <a:extLst>
              <a:ext uri="{FF2B5EF4-FFF2-40B4-BE49-F238E27FC236}">
                <a16:creationId xmlns:a16="http://schemas.microsoft.com/office/drawing/2014/main" xmlns="" id="{757DC403-5C40-416A-8BA1-C9D20DFFD457}"/>
              </a:ext>
            </a:extLst>
          </p:cNvPr>
          <p:cNvSpPr>
            <a:spLocks noGrp="1"/>
          </p:cNvSpPr>
          <p:nvPr>
            <p:ph sz="quarter" idx="37"/>
          </p:nvPr>
        </p:nvSpPr>
        <p:spPr>
          <a:xfrm>
            <a:off x="2424113" y="5091378"/>
            <a:ext cx="1090612" cy="1025525"/>
          </a:xfrm>
        </p:spPr>
        <p:txBody>
          <a:bodyPr/>
          <a:lstStyle>
            <a:lvl1pPr marL="0" indent="0">
              <a:buNone/>
              <a:defRPr/>
            </a:lvl1pPr>
          </a:lstStyle>
          <a:p>
            <a:pPr lvl="0"/>
            <a:r>
              <a:rPr lang="en-US"/>
              <a:t>Click to edit Master text styles</a:t>
            </a:r>
          </a:p>
        </p:txBody>
      </p:sp>
      <p:sp>
        <p:nvSpPr>
          <p:cNvPr id="45" name="Text Placeholder 14">
            <a:extLst>
              <a:ext uri="{FF2B5EF4-FFF2-40B4-BE49-F238E27FC236}">
                <a16:creationId xmlns:a16="http://schemas.microsoft.com/office/drawing/2014/main" xmlns="" id="{E1BEEC9E-B08E-4431-B68B-5C25C3D4F5CF}"/>
              </a:ext>
            </a:extLst>
          </p:cNvPr>
          <p:cNvSpPr>
            <a:spLocks noGrp="1"/>
          </p:cNvSpPr>
          <p:nvPr>
            <p:ph type="body" sz="quarter" idx="38" hasCustomPrompt="1"/>
          </p:nvPr>
        </p:nvSpPr>
        <p:spPr>
          <a:xfrm>
            <a:off x="2424113" y="6205803"/>
            <a:ext cx="1090612" cy="369888"/>
          </a:xfrm>
        </p:spPr>
        <p:txBody>
          <a:bodyPr anchor="ctr"/>
          <a:lstStyle>
            <a:lvl1pPr marL="0" indent="0" algn="ctr">
              <a:spcBef>
                <a:spcPts val="0"/>
              </a:spcBef>
              <a:buNone/>
              <a:defRPr/>
            </a:lvl1pPr>
          </a:lstStyle>
          <a:p>
            <a:pPr lvl="0"/>
            <a:r>
              <a:rPr lang="en-US" dirty="0"/>
              <a:t>Label</a:t>
            </a:r>
          </a:p>
        </p:txBody>
      </p:sp>
      <p:sp>
        <p:nvSpPr>
          <p:cNvPr id="46" name="Text Placeholder 14">
            <a:extLst>
              <a:ext uri="{FF2B5EF4-FFF2-40B4-BE49-F238E27FC236}">
                <a16:creationId xmlns:a16="http://schemas.microsoft.com/office/drawing/2014/main" xmlns="" id="{6488348E-F852-4E3A-B563-225AC25DFD2B}"/>
              </a:ext>
            </a:extLst>
          </p:cNvPr>
          <p:cNvSpPr>
            <a:spLocks noGrp="1"/>
          </p:cNvSpPr>
          <p:nvPr>
            <p:ph type="body" sz="quarter" idx="39"/>
          </p:nvPr>
        </p:nvSpPr>
        <p:spPr>
          <a:xfrm>
            <a:off x="2424113" y="6626225"/>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47" name="Content Placeholder 11">
            <a:extLst>
              <a:ext uri="{FF2B5EF4-FFF2-40B4-BE49-F238E27FC236}">
                <a16:creationId xmlns:a16="http://schemas.microsoft.com/office/drawing/2014/main" xmlns="" id="{0EF582B8-670C-46C5-94F7-309C3F921ED4}"/>
              </a:ext>
            </a:extLst>
          </p:cNvPr>
          <p:cNvSpPr>
            <a:spLocks noGrp="1"/>
          </p:cNvSpPr>
          <p:nvPr>
            <p:ph sz="quarter" idx="40"/>
          </p:nvPr>
        </p:nvSpPr>
        <p:spPr>
          <a:xfrm>
            <a:off x="5004403" y="5091378"/>
            <a:ext cx="1090612" cy="1025525"/>
          </a:xfrm>
        </p:spPr>
        <p:txBody>
          <a:bodyPr/>
          <a:lstStyle>
            <a:lvl1pPr marL="0" indent="0">
              <a:buNone/>
              <a:defRPr/>
            </a:lvl1pPr>
          </a:lstStyle>
          <a:p>
            <a:pPr lvl="0"/>
            <a:r>
              <a:rPr lang="en-US"/>
              <a:t>Click to edit Master text styles</a:t>
            </a:r>
          </a:p>
        </p:txBody>
      </p:sp>
      <p:sp>
        <p:nvSpPr>
          <p:cNvPr id="48" name="Text Placeholder 14">
            <a:extLst>
              <a:ext uri="{FF2B5EF4-FFF2-40B4-BE49-F238E27FC236}">
                <a16:creationId xmlns:a16="http://schemas.microsoft.com/office/drawing/2014/main" xmlns="" id="{02B946EB-14AF-46A9-BBA2-1B92E63EAB0A}"/>
              </a:ext>
            </a:extLst>
          </p:cNvPr>
          <p:cNvSpPr>
            <a:spLocks noGrp="1"/>
          </p:cNvSpPr>
          <p:nvPr>
            <p:ph type="body" sz="quarter" idx="41" hasCustomPrompt="1"/>
          </p:nvPr>
        </p:nvSpPr>
        <p:spPr>
          <a:xfrm>
            <a:off x="5004403" y="6205803"/>
            <a:ext cx="1090612" cy="369888"/>
          </a:xfrm>
        </p:spPr>
        <p:txBody>
          <a:bodyPr anchor="ctr"/>
          <a:lstStyle>
            <a:lvl1pPr marL="0" indent="0" algn="ctr">
              <a:spcBef>
                <a:spcPts val="0"/>
              </a:spcBef>
              <a:buNone/>
              <a:defRPr/>
            </a:lvl1pPr>
          </a:lstStyle>
          <a:p>
            <a:pPr lvl="0"/>
            <a:r>
              <a:rPr lang="en-US" dirty="0"/>
              <a:t>Label</a:t>
            </a:r>
          </a:p>
        </p:txBody>
      </p:sp>
      <p:sp>
        <p:nvSpPr>
          <p:cNvPr id="49" name="Text Placeholder 14">
            <a:extLst>
              <a:ext uri="{FF2B5EF4-FFF2-40B4-BE49-F238E27FC236}">
                <a16:creationId xmlns:a16="http://schemas.microsoft.com/office/drawing/2014/main" xmlns="" id="{B391DF8D-FFBC-4466-8068-0A67DA30A19A}"/>
              </a:ext>
            </a:extLst>
          </p:cNvPr>
          <p:cNvSpPr>
            <a:spLocks noGrp="1"/>
          </p:cNvSpPr>
          <p:nvPr>
            <p:ph type="body" sz="quarter" idx="42"/>
          </p:nvPr>
        </p:nvSpPr>
        <p:spPr>
          <a:xfrm>
            <a:off x="5004403" y="6626225"/>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50" name="Content Placeholder 11">
            <a:extLst>
              <a:ext uri="{FF2B5EF4-FFF2-40B4-BE49-F238E27FC236}">
                <a16:creationId xmlns:a16="http://schemas.microsoft.com/office/drawing/2014/main" xmlns="" id="{76ADFFD1-807B-4DE9-9D66-704C7AC2EABD}"/>
              </a:ext>
            </a:extLst>
          </p:cNvPr>
          <p:cNvSpPr>
            <a:spLocks noGrp="1"/>
          </p:cNvSpPr>
          <p:nvPr>
            <p:ph sz="quarter" idx="43"/>
          </p:nvPr>
        </p:nvSpPr>
        <p:spPr>
          <a:xfrm>
            <a:off x="7581900" y="5091378"/>
            <a:ext cx="1090612" cy="1025525"/>
          </a:xfrm>
        </p:spPr>
        <p:txBody>
          <a:bodyPr/>
          <a:lstStyle>
            <a:lvl1pPr marL="0" indent="0">
              <a:buNone/>
              <a:defRPr/>
            </a:lvl1pPr>
          </a:lstStyle>
          <a:p>
            <a:pPr lvl="0"/>
            <a:r>
              <a:rPr lang="en-US"/>
              <a:t>Click to edit Master text styles</a:t>
            </a:r>
          </a:p>
        </p:txBody>
      </p:sp>
      <p:sp>
        <p:nvSpPr>
          <p:cNvPr id="51" name="Text Placeholder 14">
            <a:extLst>
              <a:ext uri="{FF2B5EF4-FFF2-40B4-BE49-F238E27FC236}">
                <a16:creationId xmlns:a16="http://schemas.microsoft.com/office/drawing/2014/main" xmlns="" id="{3618B04F-417D-4DF9-8B9A-146014CDAAEA}"/>
              </a:ext>
            </a:extLst>
          </p:cNvPr>
          <p:cNvSpPr>
            <a:spLocks noGrp="1"/>
          </p:cNvSpPr>
          <p:nvPr>
            <p:ph type="body" sz="quarter" idx="44" hasCustomPrompt="1"/>
          </p:nvPr>
        </p:nvSpPr>
        <p:spPr>
          <a:xfrm>
            <a:off x="7581900" y="6205803"/>
            <a:ext cx="1090612" cy="369888"/>
          </a:xfrm>
        </p:spPr>
        <p:txBody>
          <a:bodyPr anchor="ctr"/>
          <a:lstStyle>
            <a:lvl1pPr marL="0" indent="0" algn="ctr">
              <a:spcBef>
                <a:spcPts val="0"/>
              </a:spcBef>
              <a:buNone/>
              <a:defRPr/>
            </a:lvl1pPr>
          </a:lstStyle>
          <a:p>
            <a:pPr lvl="0"/>
            <a:r>
              <a:rPr lang="en-US" dirty="0"/>
              <a:t>Label</a:t>
            </a:r>
          </a:p>
        </p:txBody>
      </p:sp>
      <p:sp>
        <p:nvSpPr>
          <p:cNvPr id="52" name="Text Placeholder 14">
            <a:extLst>
              <a:ext uri="{FF2B5EF4-FFF2-40B4-BE49-F238E27FC236}">
                <a16:creationId xmlns:a16="http://schemas.microsoft.com/office/drawing/2014/main" xmlns="" id="{7BBF911C-F506-4901-8CCD-C6E1AA4E92AE}"/>
              </a:ext>
            </a:extLst>
          </p:cNvPr>
          <p:cNvSpPr>
            <a:spLocks noGrp="1"/>
          </p:cNvSpPr>
          <p:nvPr>
            <p:ph type="body" sz="quarter" idx="45"/>
          </p:nvPr>
        </p:nvSpPr>
        <p:spPr>
          <a:xfrm>
            <a:off x="7581900" y="6626225"/>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53" name="Content Placeholder 11">
            <a:extLst>
              <a:ext uri="{FF2B5EF4-FFF2-40B4-BE49-F238E27FC236}">
                <a16:creationId xmlns:a16="http://schemas.microsoft.com/office/drawing/2014/main" xmlns="" id="{31F2C576-CB17-4D82-B169-EBE315428EAA}"/>
              </a:ext>
            </a:extLst>
          </p:cNvPr>
          <p:cNvSpPr>
            <a:spLocks noGrp="1"/>
          </p:cNvSpPr>
          <p:nvPr>
            <p:ph sz="quarter" idx="46"/>
          </p:nvPr>
        </p:nvSpPr>
        <p:spPr>
          <a:xfrm>
            <a:off x="10159397" y="5091378"/>
            <a:ext cx="1090612" cy="1025525"/>
          </a:xfrm>
        </p:spPr>
        <p:txBody>
          <a:bodyPr/>
          <a:lstStyle>
            <a:lvl1pPr marL="0" indent="0">
              <a:buNone/>
              <a:defRPr/>
            </a:lvl1pPr>
          </a:lstStyle>
          <a:p>
            <a:pPr lvl="0"/>
            <a:r>
              <a:rPr lang="en-US"/>
              <a:t>Click to edit Master text styles</a:t>
            </a:r>
          </a:p>
        </p:txBody>
      </p:sp>
      <p:sp>
        <p:nvSpPr>
          <p:cNvPr id="54" name="Text Placeholder 14">
            <a:extLst>
              <a:ext uri="{FF2B5EF4-FFF2-40B4-BE49-F238E27FC236}">
                <a16:creationId xmlns:a16="http://schemas.microsoft.com/office/drawing/2014/main" xmlns="" id="{6E2685DF-4C2E-47D1-9183-D184F46CF95C}"/>
              </a:ext>
            </a:extLst>
          </p:cNvPr>
          <p:cNvSpPr>
            <a:spLocks noGrp="1"/>
          </p:cNvSpPr>
          <p:nvPr>
            <p:ph type="body" sz="quarter" idx="47" hasCustomPrompt="1"/>
          </p:nvPr>
        </p:nvSpPr>
        <p:spPr>
          <a:xfrm>
            <a:off x="10159397" y="6205803"/>
            <a:ext cx="1090612" cy="369888"/>
          </a:xfrm>
        </p:spPr>
        <p:txBody>
          <a:bodyPr anchor="ctr"/>
          <a:lstStyle>
            <a:lvl1pPr marL="0" indent="0" algn="ctr">
              <a:spcBef>
                <a:spcPts val="0"/>
              </a:spcBef>
              <a:buNone/>
              <a:defRPr/>
            </a:lvl1pPr>
          </a:lstStyle>
          <a:p>
            <a:pPr lvl="0"/>
            <a:r>
              <a:rPr lang="en-US" dirty="0"/>
              <a:t>Label</a:t>
            </a:r>
          </a:p>
        </p:txBody>
      </p:sp>
      <p:sp>
        <p:nvSpPr>
          <p:cNvPr id="55" name="Text Placeholder 14">
            <a:extLst>
              <a:ext uri="{FF2B5EF4-FFF2-40B4-BE49-F238E27FC236}">
                <a16:creationId xmlns:a16="http://schemas.microsoft.com/office/drawing/2014/main" xmlns="" id="{23590482-624C-486D-AF67-A47BBA95A152}"/>
              </a:ext>
            </a:extLst>
          </p:cNvPr>
          <p:cNvSpPr>
            <a:spLocks noGrp="1"/>
          </p:cNvSpPr>
          <p:nvPr>
            <p:ph type="body" sz="quarter" idx="48"/>
          </p:nvPr>
        </p:nvSpPr>
        <p:spPr>
          <a:xfrm>
            <a:off x="10159397" y="6626225"/>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56" name="Content Placeholder 11">
            <a:extLst>
              <a:ext uri="{FF2B5EF4-FFF2-40B4-BE49-F238E27FC236}">
                <a16:creationId xmlns:a16="http://schemas.microsoft.com/office/drawing/2014/main" xmlns="" id="{2CC43B0F-4EBE-4C3C-8ECF-ECB73F58ACBD}"/>
              </a:ext>
            </a:extLst>
          </p:cNvPr>
          <p:cNvSpPr>
            <a:spLocks noGrp="1"/>
          </p:cNvSpPr>
          <p:nvPr>
            <p:ph sz="quarter" idx="49"/>
          </p:nvPr>
        </p:nvSpPr>
        <p:spPr>
          <a:xfrm>
            <a:off x="12739688" y="5091378"/>
            <a:ext cx="1090612" cy="1025525"/>
          </a:xfrm>
        </p:spPr>
        <p:txBody>
          <a:bodyPr/>
          <a:lstStyle>
            <a:lvl1pPr marL="0" indent="0">
              <a:buNone/>
              <a:defRPr/>
            </a:lvl1pPr>
          </a:lstStyle>
          <a:p>
            <a:pPr lvl="0"/>
            <a:r>
              <a:rPr lang="en-US"/>
              <a:t>Click to edit Master text styles</a:t>
            </a:r>
          </a:p>
        </p:txBody>
      </p:sp>
      <p:sp>
        <p:nvSpPr>
          <p:cNvPr id="57" name="Text Placeholder 14">
            <a:extLst>
              <a:ext uri="{FF2B5EF4-FFF2-40B4-BE49-F238E27FC236}">
                <a16:creationId xmlns:a16="http://schemas.microsoft.com/office/drawing/2014/main" xmlns="" id="{1BFD2FC4-D665-497A-ADA2-2036D1A7CA07}"/>
              </a:ext>
            </a:extLst>
          </p:cNvPr>
          <p:cNvSpPr>
            <a:spLocks noGrp="1"/>
          </p:cNvSpPr>
          <p:nvPr>
            <p:ph type="body" sz="quarter" idx="50" hasCustomPrompt="1"/>
          </p:nvPr>
        </p:nvSpPr>
        <p:spPr>
          <a:xfrm>
            <a:off x="12739688" y="6205803"/>
            <a:ext cx="1090612" cy="369888"/>
          </a:xfrm>
        </p:spPr>
        <p:txBody>
          <a:bodyPr anchor="ctr"/>
          <a:lstStyle>
            <a:lvl1pPr marL="0" indent="0" algn="ctr">
              <a:spcBef>
                <a:spcPts val="0"/>
              </a:spcBef>
              <a:buNone/>
              <a:defRPr/>
            </a:lvl1pPr>
          </a:lstStyle>
          <a:p>
            <a:pPr lvl="0"/>
            <a:r>
              <a:rPr lang="en-US" dirty="0"/>
              <a:t>Label</a:t>
            </a:r>
          </a:p>
        </p:txBody>
      </p:sp>
      <p:sp>
        <p:nvSpPr>
          <p:cNvPr id="58" name="Text Placeholder 14">
            <a:extLst>
              <a:ext uri="{FF2B5EF4-FFF2-40B4-BE49-F238E27FC236}">
                <a16:creationId xmlns:a16="http://schemas.microsoft.com/office/drawing/2014/main" xmlns="" id="{DEEFFEF9-5B8B-4038-943C-407BFAF8B939}"/>
              </a:ext>
            </a:extLst>
          </p:cNvPr>
          <p:cNvSpPr>
            <a:spLocks noGrp="1"/>
          </p:cNvSpPr>
          <p:nvPr>
            <p:ph type="body" sz="quarter" idx="51"/>
          </p:nvPr>
        </p:nvSpPr>
        <p:spPr>
          <a:xfrm>
            <a:off x="12739688" y="6626225"/>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2304177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kon (Beige)">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chemeClr val="accent5"/>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chemeClr val="accent5"/>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lvl1pPr>
              <a:defRPr>
                <a:solidFill>
                  <a:schemeClr val="accent5"/>
                </a:solidFill>
              </a:defRPr>
            </a:lvl1pPr>
          </a:lstStyle>
          <a:p>
            <a:fld id="{6F5E6FE9-57E8-4769-9BFC-C38D1FC88A2F}" type="slidenum">
              <a:rPr lang="en-US" smtClean="0"/>
              <a:pPr/>
              <a:t>‹#›</a:t>
            </a:fld>
            <a:endParaRPr lang="en-US" dirty="0"/>
          </a:p>
        </p:txBody>
      </p:sp>
      <p:sp>
        <p:nvSpPr>
          <p:cNvPr id="10" name="Title 9">
            <a:extLst>
              <a:ext uri="{FF2B5EF4-FFF2-40B4-BE49-F238E27FC236}">
                <a16:creationId xmlns:a16="http://schemas.microsoft.com/office/drawing/2014/main" xmlns="" id="{100A63AE-53A2-4022-84D7-20630FD2B1D7}"/>
              </a:ext>
            </a:extLst>
          </p:cNvPr>
          <p:cNvSpPr>
            <a:spLocks noGrp="1"/>
          </p:cNvSpPr>
          <p:nvPr>
            <p:ph type="title"/>
          </p:nvPr>
        </p:nvSpPr>
        <p:spPr/>
        <p:txBody>
          <a:bodyPr/>
          <a:lstStyle/>
          <a:p>
            <a:r>
              <a:rPr lang="en-US"/>
              <a:t>Click to edit Master title style</a:t>
            </a:r>
          </a:p>
        </p:txBody>
      </p:sp>
      <p:sp>
        <p:nvSpPr>
          <p:cNvPr id="12" name="Content Placeholder 11">
            <a:extLst>
              <a:ext uri="{FF2B5EF4-FFF2-40B4-BE49-F238E27FC236}">
                <a16:creationId xmlns:a16="http://schemas.microsoft.com/office/drawing/2014/main" xmlns="" id="{E13070A3-D076-4A07-852F-88C3CEE80E42}"/>
              </a:ext>
            </a:extLst>
          </p:cNvPr>
          <p:cNvSpPr>
            <a:spLocks noGrp="1"/>
          </p:cNvSpPr>
          <p:nvPr>
            <p:ph sz="quarter" idx="23"/>
          </p:nvPr>
        </p:nvSpPr>
        <p:spPr>
          <a:xfrm>
            <a:off x="2424113" y="2146300"/>
            <a:ext cx="1090612" cy="1025525"/>
          </a:xfrm>
        </p:spPr>
        <p:txBody>
          <a:bodyPr/>
          <a:lstStyle>
            <a:lvl1pPr marL="0" indent="0">
              <a:buNone/>
              <a:defRPr/>
            </a:lvl1pPr>
          </a:lstStyle>
          <a:p>
            <a:pPr lvl="0"/>
            <a:r>
              <a:rPr lang="en-US"/>
              <a:t>Click to edit Master text styles</a:t>
            </a:r>
          </a:p>
        </p:txBody>
      </p:sp>
      <p:sp>
        <p:nvSpPr>
          <p:cNvPr id="15" name="Text Placeholder 14">
            <a:extLst>
              <a:ext uri="{FF2B5EF4-FFF2-40B4-BE49-F238E27FC236}">
                <a16:creationId xmlns:a16="http://schemas.microsoft.com/office/drawing/2014/main" xmlns="" id="{A166639B-0A54-4C62-A153-F74F5AF365E3}"/>
              </a:ext>
            </a:extLst>
          </p:cNvPr>
          <p:cNvSpPr>
            <a:spLocks noGrp="1"/>
          </p:cNvSpPr>
          <p:nvPr>
            <p:ph type="body" sz="quarter" idx="24" hasCustomPrompt="1"/>
          </p:nvPr>
        </p:nvSpPr>
        <p:spPr>
          <a:xfrm>
            <a:off x="2424113" y="3260725"/>
            <a:ext cx="1090612" cy="369888"/>
          </a:xfrm>
        </p:spPr>
        <p:txBody>
          <a:bodyPr anchor="ctr"/>
          <a:lstStyle>
            <a:lvl1pPr marL="0" indent="0" algn="ctr">
              <a:spcBef>
                <a:spcPts val="0"/>
              </a:spcBef>
              <a:buNone/>
              <a:defRPr/>
            </a:lvl1pPr>
          </a:lstStyle>
          <a:p>
            <a:pPr lvl="0"/>
            <a:r>
              <a:rPr lang="en-US" dirty="0"/>
              <a:t>Label</a:t>
            </a:r>
          </a:p>
        </p:txBody>
      </p:sp>
      <p:sp>
        <p:nvSpPr>
          <p:cNvPr id="16" name="Text Placeholder 14">
            <a:extLst>
              <a:ext uri="{FF2B5EF4-FFF2-40B4-BE49-F238E27FC236}">
                <a16:creationId xmlns:a16="http://schemas.microsoft.com/office/drawing/2014/main" xmlns="" id="{6BE8A1C7-571E-4645-AB11-8692E7D58DB3}"/>
              </a:ext>
            </a:extLst>
          </p:cNvPr>
          <p:cNvSpPr>
            <a:spLocks noGrp="1"/>
          </p:cNvSpPr>
          <p:nvPr>
            <p:ph type="body" sz="quarter" idx="24"/>
          </p:nvPr>
        </p:nvSpPr>
        <p:spPr>
          <a:xfrm>
            <a:off x="2424113" y="3681147"/>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17" name="Content Placeholder 11">
            <a:extLst>
              <a:ext uri="{FF2B5EF4-FFF2-40B4-BE49-F238E27FC236}">
                <a16:creationId xmlns:a16="http://schemas.microsoft.com/office/drawing/2014/main" xmlns="" id="{A6A89957-BDCC-4AB9-9CC4-482C63FD5CD7}"/>
              </a:ext>
            </a:extLst>
          </p:cNvPr>
          <p:cNvSpPr>
            <a:spLocks noGrp="1"/>
          </p:cNvSpPr>
          <p:nvPr>
            <p:ph sz="quarter" idx="25"/>
          </p:nvPr>
        </p:nvSpPr>
        <p:spPr>
          <a:xfrm>
            <a:off x="5004403" y="2146300"/>
            <a:ext cx="1090612" cy="1025525"/>
          </a:xfrm>
        </p:spPr>
        <p:txBody>
          <a:bodyPr/>
          <a:lstStyle>
            <a:lvl1pPr marL="0" indent="0">
              <a:buNone/>
              <a:defRPr/>
            </a:lvl1pPr>
          </a:lstStyle>
          <a:p>
            <a:pPr lvl="0"/>
            <a:r>
              <a:rPr lang="en-US"/>
              <a:t>Click to edit Master text styles</a:t>
            </a:r>
          </a:p>
        </p:txBody>
      </p:sp>
      <p:sp>
        <p:nvSpPr>
          <p:cNvPr id="18" name="Text Placeholder 14">
            <a:extLst>
              <a:ext uri="{FF2B5EF4-FFF2-40B4-BE49-F238E27FC236}">
                <a16:creationId xmlns:a16="http://schemas.microsoft.com/office/drawing/2014/main" xmlns="" id="{EE079C08-630C-4ED9-8A29-4191D4197546}"/>
              </a:ext>
            </a:extLst>
          </p:cNvPr>
          <p:cNvSpPr>
            <a:spLocks noGrp="1"/>
          </p:cNvSpPr>
          <p:nvPr>
            <p:ph type="body" sz="quarter" idx="26" hasCustomPrompt="1"/>
          </p:nvPr>
        </p:nvSpPr>
        <p:spPr>
          <a:xfrm>
            <a:off x="5004403" y="3260725"/>
            <a:ext cx="1090612" cy="369888"/>
          </a:xfrm>
        </p:spPr>
        <p:txBody>
          <a:bodyPr anchor="ctr"/>
          <a:lstStyle>
            <a:lvl1pPr marL="0" indent="0" algn="ctr">
              <a:spcBef>
                <a:spcPts val="0"/>
              </a:spcBef>
              <a:buNone/>
              <a:defRPr/>
            </a:lvl1pPr>
          </a:lstStyle>
          <a:p>
            <a:pPr lvl="0"/>
            <a:r>
              <a:rPr lang="en-US" dirty="0"/>
              <a:t>Label</a:t>
            </a:r>
          </a:p>
        </p:txBody>
      </p:sp>
      <p:sp>
        <p:nvSpPr>
          <p:cNvPr id="19" name="Text Placeholder 14">
            <a:extLst>
              <a:ext uri="{FF2B5EF4-FFF2-40B4-BE49-F238E27FC236}">
                <a16:creationId xmlns:a16="http://schemas.microsoft.com/office/drawing/2014/main" xmlns="" id="{2D61E882-89A8-481F-843C-5820D5D81C11}"/>
              </a:ext>
            </a:extLst>
          </p:cNvPr>
          <p:cNvSpPr>
            <a:spLocks noGrp="1"/>
          </p:cNvSpPr>
          <p:nvPr>
            <p:ph type="body" sz="quarter" idx="27"/>
          </p:nvPr>
        </p:nvSpPr>
        <p:spPr>
          <a:xfrm>
            <a:off x="5004403" y="3681147"/>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20" name="Content Placeholder 11">
            <a:extLst>
              <a:ext uri="{FF2B5EF4-FFF2-40B4-BE49-F238E27FC236}">
                <a16:creationId xmlns:a16="http://schemas.microsoft.com/office/drawing/2014/main" xmlns="" id="{82436FB0-AB21-449A-A9F6-8B6AA3D508A2}"/>
              </a:ext>
            </a:extLst>
          </p:cNvPr>
          <p:cNvSpPr>
            <a:spLocks noGrp="1"/>
          </p:cNvSpPr>
          <p:nvPr>
            <p:ph sz="quarter" idx="28"/>
          </p:nvPr>
        </p:nvSpPr>
        <p:spPr>
          <a:xfrm>
            <a:off x="7581900" y="2146300"/>
            <a:ext cx="1090612" cy="1025525"/>
          </a:xfrm>
        </p:spPr>
        <p:txBody>
          <a:bodyPr/>
          <a:lstStyle>
            <a:lvl1pPr marL="0" indent="0">
              <a:buNone/>
              <a:defRPr/>
            </a:lvl1pPr>
          </a:lstStyle>
          <a:p>
            <a:pPr lvl="0"/>
            <a:r>
              <a:rPr lang="en-US"/>
              <a:t>Click to edit Master text styles</a:t>
            </a:r>
          </a:p>
        </p:txBody>
      </p:sp>
      <p:sp>
        <p:nvSpPr>
          <p:cNvPr id="21" name="Text Placeholder 14">
            <a:extLst>
              <a:ext uri="{FF2B5EF4-FFF2-40B4-BE49-F238E27FC236}">
                <a16:creationId xmlns:a16="http://schemas.microsoft.com/office/drawing/2014/main" xmlns="" id="{9101C4D1-6E3F-48DC-A425-D8385D9DC0AC}"/>
              </a:ext>
            </a:extLst>
          </p:cNvPr>
          <p:cNvSpPr>
            <a:spLocks noGrp="1"/>
          </p:cNvSpPr>
          <p:nvPr>
            <p:ph type="body" sz="quarter" idx="29" hasCustomPrompt="1"/>
          </p:nvPr>
        </p:nvSpPr>
        <p:spPr>
          <a:xfrm>
            <a:off x="7581900" y="3260725"/>
            <a:ext cx="1090612" cy="369888"/>
          </a:xfrm>
        </p:spPr>
        <p:txBody>
          <a:bodyPr anchor="ctr"/>
          <a:lstStyle>
            <a:lvl1pPr marL="0" indent="0" algn="ctr">
              <a:spcBef>
                <a:spcPts val="0"/>
              </a:spcBef>
              <a:buNone/>
              <a:defRPr/>
            </a:lvl1pPr>
          </a:lstStyle>
          <a:p>
            <a:pPr lvl="0"/>
            <a:r>
              <a:rPr lang="en-US" dirty="0"/>
              <a:t>Label</a:t>
            </a:r>
          </a:p>
        </p:txBody>
      </p:sp>
      <p:sp>
        <p:nvSpPr>
          <p:cNvPr id="22" name="Text Placeholder 14">
            <a:extLst>
              <a:ext uri="{FF2B5EF4-FFF2-40B4-BE49-F238E27FC236}">
                <a16:creationId xmlns:a16="http://schemas.microsoft.com/office/drawing/2014/main" xmlns="" id="{F332F269-B72C-4A77-A16C-5CC2489D3E40}"/>
              </a:ext>
            </a:extLst>
          </p:cNvPr>
          <p:cNvSpPr>
            <a:spLocks noGrp="1"/>
          </p:cNvSpPr>
          <p:nvPr>
            <p:ph type="body" sz="quarter" idx="30"/>
          </p:nvPr>
        </p:nvSpPr>
        <p:spPr>
          <a:xfrm>
            <a:off x="7581900" y="3681147"/>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23" name="Content Placeholder 11">
            <a:extLst>
              <a:ext uri="{FF2B5EF4-FFF2-40B4-BE49-F238E27FC236}">
                <a16:creationId xmlns:a16="http://schemas.microsoft.com/office/drawing/2014/main" xmlns="" id="{5D7C72F8-110D-43A6-B553-16705A839DE1}"/>
              </a:ext>
            </a:extLst>
          </p:cNvPr>
          <p:cNvSpPr>
            <a:spLocks noGrp="1"/>
          </p:cNvSpPr>
          <p:nvPr>
            <p:ph sz="quarter" idx="31"/>
          </p:nvPr>
        </p:nvSpPr>
        <p:spPr>
          <a:xfrm>
            <a:off x="10159397" y="2146300"/>
            <a:ext cx="1090612" cy="1025525"/>
          </a:xfrm>
        </p:spPr>
        <p:txBody>
          <a:bodyPr/>
          <a:lstStyle>
            <a:lvl1pPr marL="0" indent="0">
              <a:buNone/>
              <a:defRPr/>
            </a:lvl1pPr>
          </a:lstStyle>
          <a:p>
            <a:pPr lvl="0"/>
            <a:r>
              <a:rPr lang="en-US"/>
              <a:t>Click to edit Master text styles</a:t>
            </a:r>
          </a:p>
        </p:txBody>
      </p:sp>
      <p:sp>
        <p:nvSpPr>
          <p:cNvPr id="24" name="Text Placeholder 14">
            <a:extLst>
              <a:ext uri="{FF2B5EF4-FFF2-40B4-BE49-F238E27FC236}">
                <a16:creationId xmlns:a16="http://schemas.microsoft.com/office/drawing/2014/main" xmlns="" id="{4DB903BA-65F7-4A42-8948-815A450E1442}"/>
              </a:ext>
            </a:extLst>
          </p:cNvPr>
          <p:cNvSpPr>
            <a:spLocks noGrp="1"/>
          </p:cNvSpPr>
          <p:nvPr>
            <p:ph type="body" sz="quarter" idx="32" hasCustomPrompt="1"/>
          </p:nvPr>
        </p:nvSpPr>
        <p:spPr>
          <a:xfrm>
            <a:off x="10159397" y="3260725"/>
            <a:ext cx="1090612" cy="369888"/>
          </a:xfrm>
        </p:spPr>
        <p:txBody>
          <a:bodyPr anchor="ctr"/>
          <a:lstStyle>
            <a:lvl1pPr marL="0" indent="0" algn="ctr">
              <a:spcBef>
                <a:spcPts val="0"/>
              </a:spcBef>
              <a:buNone/>
              <a:defRPr/>
            </a:lvl1pPr>
          </a:lstStyle>
          <a:p>
            <a:pPr lvl="0"/>
            <a:r>
              <a:rPr lang="en-US" dirty="0"/>
              <a:t>Label</a:t>
            </a:r>
          </a:p>
        </p:txBody>
      </p:sp>
      <p:sp>
        <p:nvSpPr>
          <p:cNvPr id="25" name="Text Placeholder 14">
            <a:extLst>
              <a:ext uri="{FF2B5EF4-FFF2-40B4-BE49-F238E27FC236}">
                <a16:creationId xmlns:a16="http://schemas.microsoft.com/office/drawing/2014/main" xmlns="" id="{94E3576F-C444-40CB-9CEC-5F2A28083612}"/>
              </a:ext>
            </a:extLst>
          </p:cNvPr>
          <p:cNvSpPr>
            <a:spLocks noGrp="1"/>
          </p:cNvSpPr>
          <p:nvPr>
            <p:ph type="body" sz="quarter" idx="33"/>
          </p:nvPr>
        </p:nvSpPr>
        <p:spPr>
          <a:xfrm>
            <a:off x="10159397" y="3681147"/>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26" name="Content Placeholder 11">
            <a:extLst>
              <a:ext uri="{FF2B5EF4-FFF2-40B4-BE49-F238E27FC236}">
                <a16:creationId xmlns:a16="http://schemas.microsoft.com/office/drawing/2014/main" xmlns="" id="{173C4572-88F0-4B30-AD83-49E1C133995B}"/>
              </a:ext>
            </a:extLst>
          </p:cNvPr>
          <p:cNvSpPr>
            <a:spLocks noGrp="1"/>
          </p:cNvSpPr>
          <p:nvPr>
            <p:ph sz="quarter" idx="34"/>
          </p:nvPr>
        </p:nvSpPr>
        <p:spPr>
          <a:xfrm>
            <a:off x="12739688" y="2146300"/>
            <a:ext cx="1090612" cy="1025525"/>
          </a:xfrm>
        </p:spPr>
        <p:txBody>
          <a:bodyPr/>
          <a:lstStyle>
            <a:lvl1pPr marL="0" indent="0">
              <a:buNone/>
              <a:defRPr/>
            </a:lvl1pPr>
          </a:lstStyle>
          <a:p>
            <a:pPr lvl="0"/>
            <a:r>
              <a:rPr lang="en-US"/>
              <a:t>Click to edit Master text styles</a:t>
            </a:r>
          </a:p>
        </p:txBody>
      </p:sp>
      <p:sp>
        <p:nvSpPr>
          <p:cNvPr id="27" name="Text Placeholder 14">
            <a:extLst>
              <a:ext uri="{FF2B5EF4-FFF2-40B4-BE49-F238E27FC236}">
                <a16:creationId xmlns:a16="http://schemas.microsoft.com/office/drawing/2014/main" xmlns="" id="{09F34A8B-3DEA-4747-99F4-9B476629ED95}"/>
              </a:ext>
            </a:extLst>
          </p:cNvPr>
          <p:cNvSpPr>
            <a:spLocks noGrp="1"/>
          </p:cNvSpPr>
          <p:nvPr>
            <p:ph type="body" sz="quarter" idx="35" hasCustomPrompt="1"/>
          </p:nvPr>
        </p:nvSpPr>
        <p:spPr>
          <a:xfrm>
            <a:off x="12739688" y="3260725"/>
            <a:ext cx="1090612" cy="369888"/>
          </a:xfrm>
        </p:spPr>
        <p:txBody>
          <a:bodyPr anchor="ctr"/>
          <a:lstStyle>
            <a:lvl1pPr marL="0" indent="0" algn="ctr">
              <a:spcBef>
                <a:spcPts val="0"/>
              </a:spcBef>
              <a:buNone/>
              <a:defRPr/>
            </a:lvl1pPr>
          </a:lstStyle>
          <a:p>
            <a:pPr lvl="0"/>
            <a:r>
              <a:rPr lang="en-US" dirty="0"/>
              <a:t>Label</a:t>
            </a:r>
          </a:p>
        </p:txBody>
      </p:sp>
      <p:sp>
        <p:nvSpPr>
          <p:cNvPr id="28" name="Text Placeholder 14">
            <a:extLst>
              <a:ext uri="{FF2B5EF4-FFF2-40B4-BE49-F238E27FC236}">
                <a16:creationId xmlns:a16="http://schemas.microsoft.com/office/drawing/2014/main" xmlns="" id="{0F899518-2486-4B0A-BDAD-0E541EBEEAAE}"/>
              </a:ext>
            </a:extLst>
          </p:cNvPr>
          <p:cNvSpPr>
            <a:spLocks noGrp="1"/>
          </p:cNvSpPr>
          <p:nvPr>
            <p:ph type="body" sz="quarter" idx="36"/>
          </p:nvPr>
        </p:nvSpPr>
        <p:spPr>
          <a:xfrm>
            <a:off x="12739688" y="3681147"/>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44" name="Content Placeholder 11">
            <a:extLst>
              <a:ext uri="{FF2B5EF4-FFF2-40B4-BE49-F238E27FC236}">
                <a16:creationId xmlns:a16="http://schemas.microsoft.com/office/drawing/2014/main" xmlns="" id="{757DC403-5C40-416A-8BA1-C9D20DFFD457}"/>
              </a:ext>
            </a:extLst>
          </p:cNvPr>
          <p:cNvSpPr>
            <a:spLocks noGrp="1"/>
          </p:cNvSpPr>
          <p:nvPr>
            <p:ph sz="quarter" idx="37"/>
          </p:nvPr>
        </p:nvSpPr>
        <p:spPr>
          <a:xfrm>
            <a:off x="2424113" y="5091378"/>
            <a:ext cx="1090612" cy="1025525"/>
          </a:xfrm>
        </p:spPr>
        <p:txBody>
          <a:bodyPr/>
          <a:lstStyle>
            <a:lvl1pPr marL="0" indent="0">
              <a:buNone/>
              <a:defRPr/>
            </a:lvl1pPr>
          </a:lstStyle>
          <a:p>
            <a:pPr lvl="0"/>
            <a:r>
              <a:rPr lang="en-US"/>
              <a:t>Click to edit Master text styles</a:t>
            </a:r>
          </a:p>
        </p:txBody>
      </p:sp>
      <p:sp>
        <p:nvSpPr>
          <p:cNvPr id="45" name="Text Placeholder 14">
            <a:extLst>
              <a:ext uri="{FF2B5EF4-FFF2-40B4-BE49-F238E27FC236}">
                <a16:creationId xmlns:a16="http://schemas.microsoft.com/office/drawing/2014/main" xmlns="" id="{E1BEEC9E-B08E-4431-B68B-5C25C3D4F5CF}"/>
              </a:ext>
            </a:extLst>
          </p:cNvPr>
          <p:cNvSpPr>
            <a:spLocks noGrp="1"/>
          </p:cNvSpPr>
          <p:nvPr>
            <p:ph type="body" sz="quarter" idx="38" hasCustomPrompt="1"/>
          </p:nvPr>
        </p:nvSpPr>
        <p:spPr>
          <a:xfrm>
            <a:off x="2424113" y="6205803"/>
            <a:ext cx="1090612" cy="369888"/>
          </a:xfrm>
        </p:spPr>
        <p:txBody>
          <a:bodyPr anchor="ctr"/>
          <a:lstStyle>
            <a:lvl1pPr marL="0" indent="0" algn="ctr">
              <a:spcBef>
                <a:spcPts val="0"/>
              </a:spcBef>
              <a:buNone/>
              <a:defRPr/>
            </a:lvl1pPr>
          </a:lstStyle>
          <a:p>
            <a:pPr lvl="0"/>
            <a:r>
              <a:rPr lang="en-US" dirty="0"/>
              <a:t>Label</a:t>
            </a:r>
          </a:p>
        </p:txBody>
      </p:sp>
      <p:sp>
        <p:nvSpPr>
          <p:cNvPr id="46" name="Text Placeholder 14">
            <a:extLst>
              <a:ext uri="{FF2B5EF4-FFF2-40B4-BE49-F238E27FC236}">
                <a16:creationId xmlns:a16="http://schemas.microsoft.com/office/drawing/2014/main" xmlns="" id="{6488348E-F852-4E3A-B563-225AC25DFD2B}"/>
              </a:ext>
            </a:extLst>
          </p:cNvPr>
          <p:cNvSpPr>
            <a:spLocks noGrp="1"/>
          </p:cNvSpPr>
          <p:nvPr>
            <p:ph type="body" sz="quarter" idx="39"/>
          </p:nvPr>
        </p:nvSpPr>
        <p:spPr>
          <a:xfrm>
            <a:off x="2424113" y="6626225"/>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47" name="Content Placeholder 11">
            <a:extLst>
              <a:ext uri="{FF2B5EF4-FFF2-40B4-BE49-F238E27FC236}">
                <a16:creationId xmlns:a16="http://schemas.microsoft.com/office/drawing/2014/main" xmlns="" id="{0EF582B8-670C-46C5-94F7-309C3F921ED4}"/>
              </a:ext>
            </a:extLst>
          </p:cNvPr>
          <p:cNvSpPr>
            <a:spLocks noGrp="1"/>
          </p:cNvSpPr>
          <p:nvPr>
            <p:ph sz="quarter" idx="40"/>
          </p:nvPr>
        </p:nvSpPr>
        <p:spPr>
          <a:xfrm>
            <a:off x="5004403" y="5091378"/>
            <a:ext cx="1090612" cy="1025525"/>
          </a:xfrm>
        </p:spPr>
        <p:txBody>
          <a:bodyPr/>
          <a:lstStyle>
            <a:lvl1pPr marL="0" indent="0">
              <a:buNone/>
              <a:defRPr/>
            </a:lvl1pPr>
          </a:lstStyle>
          <a:p>
            <a:pPr lvl="0"/>
            <a:r>
              <a:rPr lang="en-US"/>
              <a:t>Click to edit Master text styles</a:t>
            </a:r>
          </a:p>
        </p:txBody>
      </p:sp>
      <p:sp>
        <p:nvSpPr>
          <p:cNvPr id="48" name="Text Placeholder 14">
            <a:extLst>
              <a:ext uri="{FF2B5EF4-FFF2-40B4-BE49-F238E27FC236}">
                <a16:creationId xmlns:a16="http://schemas.microsoft.com/office/drawing/2014/main" xmlns="" id="{02B946EB-14AF-46A9-BBA2-1B92E63EAB0A}"/>
              </a:ext>
            </a:extLst>
          </p:cNvPr>
          <p:cNvSpPr>
            <a:spLocks noGrp="1"/>
          </p:cNvSpPr>
          <p:nvPr>
            <p:ph type="body" sz="quarter" idx="41" hasCustomPrompt="1"/>
          </p:nvPr>
        </p:nvSpPr>
        <p:spPr>
          <a:xfrm>
            <a:off x="5004403" y="6205803"/>
            <a:ext cx="1090612" cy="369888"/>
          </a:xfrm>
        </p:spPr>
        <p:txBody>
          <a:bodyPr anchor="ctr"/>
          <a:lstStyle>
            <a:lvl1pPr marL="0" indent="0" algn="ctr">
              <a:spcBef>
                <a:spcPts val="0"/>
              </a:spcBef>
              <a:buNone/>
              <a:defRPr/>
            </a:lvl1pPr>
          </a:lstStyle>
          <a:p>
            <a:pPr lvl="0"/>
            <a:r>
              <a:rPr lang="en-US" dirty="0"/>
              <a:t>Label</a:t>
            </a:r>
          </a:p>
        </p:txBody>
      </p:sp>
      <p:sp>
        <p:nvSpPr>
          <p:cNvPr id="49" name="Text Placeholder 14">
            <a:extLst>
              <a:ext uri="{FF2B5EF4-FFF2-40B4-BE49-F238E27FC236}">
                <a16:creationId xmlns:a16="http://schemas.microsoft.com/office/drawing/2014/main" xmlns="" id="{B391DF8D-FFBC-4466-8068-0A67DA30A19A}"/>
              </a:ext>
            </a:extLst>
          </p:cNvPr>
          <p:cNvSpPr>
            <a:spLocks noGrp="1"/>
          </p:cNvSpPr>
          <p:nvPr>
            <p:ph type="body" sz="quarter" idx="42"/>
          </p:nvPr>
        </p:nvSpPr>
        <p:spPr>
          <a:xfrm>
            <a:off x="5004403" y="6626225"/>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50" name="Content Placeholder 11">
            <a:extLst>
              <a:ext uri="{FF2B5EF4-FFF2-40B4-BE49-F238E27FC236}">
                <a16:creationId xmlns:a16="http://schemas.microsoft.com/office/drawing/2014/main" xmlns="" id="{76ADFFD1-807B-4DE9-9D66-704C7AC2EABD}"/>
              </a:ext>
            </a:extLst>
          </p:cNvPr>
          <p:cNvSpPr>
            <a:spLocks noGrp="1"/>
          </p:cNvSpPr>
          <p:nvPr>
            <p:ph sz="quarter" idx="43"/>
          </p:nvPr>
        </p:nvSpPr>
        <p:spPr>
          <a:xfrm>
            <a:off x="7581900" y="5091378"/>
            <a:ext cx="1090612" cy="1025525"/>
          </a:xfrm>
        </p:spPr>
        <p:txBody>
          <a:bodyPr/>
          <a:lstStyle>
            <a:lvl1pPr marL="0" indent="0">
              <a:buNone/>
              <a:defRPr/>
            </a:lvl1pPr>
          </a:lstStyle>
          <a:p>
            <a:pPr lvl="0"/>
            <a:r>
              <a:rPr lang="en-US"/>
              <a:t>Click to edit Master text styles</a:t>
            </a:r>
          </a:p>
        </p:txBody>
      </p:sp>
      <p:sp>
        <p:nvSpPr>
          <p:cNvPr id="51" name="Text Placeholder 14">
            <a:extLst>
              <a:ext uri="{FF2B5EF4-FFF2-40B4-BE49-F238E27FC236}">
                <a16:creationId xmlns:a16="http://schemas.microsoft.com/office/drawing/2014/main" xmlns="" id="{3618B04F-417D-4DF9-8B9A-146014CDAAEA}"/>
              </a:ext>
            </a:extLst>
          </p:cNvPr>
          <p:cNvSpPr>
            <a:spLocks noGrp="1"/>
          </p:cNvSpPr>
          <p:nvPr>
            <p:ph type="body" sz="quarter" idx="44" hasCustomPrompt="1"/>
          </p:nvPr>
        </p:nvSpPr>
        <p:spPr>
          <a:xfrm>
            <a:off x="7581900" y="6205803"/>
            <a:ext cx="1090612" cy="369888"/>
          </a:xfrm>
        </p:spPr>
        <p:txBody>
          <a:bodyPr anchor="ctr"/>
          <a:lstStyle>
            <a:lvl1pPr marL="0" indent="0" algn="ctr">
              <a:spcBef>
                <a:spcPts val="0"/>
              </a:spcBef>
              <a:buNone/>
              <a:defRPr/>
            </a:lvl1pPr>
          </a:lstStyle>
          <a:p>
            <a:pPr lvl="0"/>
            <a:r>
              <a:rPr lang="en-US" dirty="0"/>
              <a:t>Label</a:t>
            </a:r>
          </a:p>
        </p:txBody>
      </p:sp>
      <p:sp>
        <p:nvSpPr>
          <p:cNvPr id="52" name="Text Placeholder 14">
            <a:extLst>
              <a:ext uri="{FF2B5EF4-FFF2-40B4-BE49-F238E27FC236}">
                <a16:creationId xmlns:a16="http://schemas.microsoft.com/office/drawing/2014/main" xmlns="" id="{7BBF911C-F506-4901-8CCD-C6E1AA4E92AE}"/>
              </a:ext>
            </a:extLst>
          </p:cNvPr>
          <p:cNvSpPr>
            <a:spLocks noGrp="1"/>
          </p:cNvSpPr>
          <p:nvPr>
            <p:ph type="body" sz="quarter" idx="45"/>
          </p:nvPr>
        </p:nvSpPr>
        <p:spPr>
          <a:xfrm>
            <a:off x="7581900" y="6626225"/>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53" name="Content Placeholder 11">
            <a:extLst>
              <a:ext uri="{FF2B5EF4-FFF2-40B4-BE49-F238E27FC236}">
                <a16:creationId xmlns:a16="http://schemas.microsoft.com/office/drawing/2014/main" xmlns="" id="{31F2C576-CB17-4D82-B169-EBE315428EAA}"/>
              </a:ext>
            </a:extLst>
          </p:cNvPr>
          <p:cNvSpPr>
            <a:spLocks noGrp="1"/>
          </p:cNvSpPr>
          <p:nvPr>
            <p:ph sz="quarter" idx="46"/>
          </p:nvPr>
        </p:nvSpPr>
        <p:spPr>
          <a:xfrm>
            <a:off x="10159397" y="5091378"/>
            <a:ext cx="1090612" cy="1025525"/>
          </a:xfrm>
        </p:spPr>
        <p:txBody>
          <a:bodyPr/>
          <a:lstStyle>
            <a:lvl1pPr marL="0" indent="0">
              <a:buNone/>
              <a:defRPr/>
            </a:lvl1pPr>
          </a:lstStyle>
          <a:p>
            <a:pPr lvl="0"/>
            <a:r>
              <a:rPr lang="en-US"/>
              <a:t>Click to edit Master text styles</a:t>
            </a:r>
          </a:p>
        </p:txBody>
      </p:sp>
      <p:sp>
        <p:nvSpPr>
          <p:cNvPr id="54" name="Text Placeholder 14">
            <a:extLst>
              <a:ext uri="{FF2B5EF4-FFF2-40B4-BE49-F238E27FC236}">
                <a16:creationId xmlns:a16="http://schemas.microsoft.com/office/drawing/2014/main" xmlns="" id="{6E2685DF-4C2E-47D1-9183-D184F46CF95C}"/>
              </a:ext>
            </a:extLst>
          </p:cNvPr>
          <p:cNvSpPr>
            <a:spLocks noGrp="1"/>
          </p:cNvSpPr>
          <p:nvPr>
            <p:ph type="body" sz="quarter" idx="47" hasCustomPrompt="1"/>
          </p:nvPr>
        </p:nvSpPr>
        <p:spPr>
          <a:xfrm>
            <a:off x="10159397" y="6205803"/>
            <a:ext cx="1090612" cy="369888"/>
          </a:xfrm>
        </p:spPr>
        <p:txBody>
          <a:bodyPr anchor="ctr"/>
          <a:lstStyle>
            <a:lvl1pPr marL="0" indent="0" algn="ctr">
              <a:spcBef>
                <a:spcPts val="0"/>
              </a:spcBef>
              <a:buNone/>
              <a:defRPr/>
            </a:lvl1pPr>
          </a:lstStyle>
          <a:p>
            <a:pPr lvl="0"/>
            <a:r>
              <a:rPr lang="en-US" dirty="0"/>
              <a:t>Label</a:t>
            </a:r>
          </a:p>
        </p:txBody>
      </p:sp>
      <p:sp>
        <p:nvSpPr>
          <p:cNvPr id="55" name="Text Placeholder 14">
            <a:extLst>
              <a:ext uri="{FF2B5EF4-FFF2-40B4-BE49-F238E27FC236}">
                <a16:creationId xmlns:a16="http://schemas.microsoft.com/office/drawing/2014/main" xmlns="" id="{23590482-624C-486D-AF67-A47BBA95A152}"/>
              </a:ext>
            </a:extLst>
          </p:cNvPr>
          <p:cNvSpPr>
            <a:spLocks noGrp="1"/>
          </p:cNvSpPr>
          <p:nvPr>
            <p:ph type="body" sz="quarter" idx="48"/>
          </p:nvPr>
        </p:nvSpPr>
        <p:spPr>
          <a:xfrm>
            <a:off x="10159397" y="6626225"/>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
        <p:nvSpPr>
          <p:cNvPr id="56" name="Content Placeholder 11">
            <a:extLst>
              <a:ext uri="{FF2B5EF4-FFF2-40B4-BE49-F238E27FC236}">
                <a16:creationId xmlns:a16="http://schemas.microsoft.com/office/drawing/2014/main" xmlns="" id="{2CC43B0F-4EBE-4C3C-8ECF-ECB73F58ACBD}"/>
              </a:ext>
            </a:extLst>
          </p:cNvPr>
          <p:cNvSpPr>
            <a:spLocks noGrp="1"/>
          </p:cNvSpPr>
          <p:nvPr>
            <p:ph sz="quarter" idx="49"/>
          </p:nvPr>
        </p:nvSpPr>
        <p:spPr>
          <a:xfrm>
            <a:off x="12739688" y="5091378"/>
            <a:ext cx="1090612" cy="1025525"/>
          </a:xfrm>
        </p:spPr>
        <p:txBody>
          <a:bodyPr/>
          <a:lstStyle>
            <a:lvl1pPr marL="0" indent="0">
              <a:buNone/>
              <a:defRPr/>
            </a:lvl1pPr>
          </a:lstStyle>
          <a:p>
            <a:pPr lvl="0"/>
            <a:r>
              <a:rPr lang="en-US"/>
              <a:t>Click to edit Master text styles</a:t>
            </a:r>
          </a:p>
        </p:txBody>
      </p:sp>
      <p:sp>
        <p:nvSpPr>
          <p:cNvPr id="57" name="Text Placeholder 14">
            <a:extLst>
              <a:ext uri="{FF2B5EF4-FFF2-40B4-BE49-F238E27FC236}">
                <a16:creationId xmlns:a16="http://schemas.microsoft.com/office/drawing/2014/main" xmlns="" id="{1BFD2FC4-D665-497A-ADA2-2036D1A7CA07}"/>
              </a:ext>
            </a:extLst>
          </p:cNvPr>
          <p:cNvSpPr>
            <a:spLocks noGrp="1"/>
          </p:cNvSpPr>
          <p:nvPr>
            <p:ph type="body" sz="quarter" idx="50" hasCustomPrompt="1"/>
          </p:nvPr>
        </p:nvSpPr>
        <p:spPr>
          <a:xfrm>
            <a:off x="12739688" y="6205803"/>
            <a:ext cx="1090612" cy="369888"/>
          </a:xfrm>
        </p:spPr>
        <p:txBody>
          <a:bodyPr anchor="ctr"/>
          <a:lstStyle>
            <a:lvl1pPr marL="0" indent="0" algn="ctr">
              <a:spcBef>
                <a:spcPts val="0"/>
              </a:spcBef>
              <a:buNone/>
              <a:defRPr/>
            </a:lvl1pPr>
          </a:lstStyle>
          <a:p>
            <a:pPr lvl="0"/>
            <a:r>
              <a:rPr lang="en-US" dirty="0"/>
              <a:t>Label</a:t>
            </a:r>
          </a:p>
        </p:txBody>
      </p:sp>
      <p:sp>
        <p:nvSpPr>
          <p:cNvPr id="58" name="Text Placeholder 14">
            <a:extLst>
              <a:ext uri="{FF2B5EF4-FFF2-40B4-BE49-F238E27FC236}">
                <a16:creationId xmlns:a16="http://schemas.microsoft.com/office/drawing/2014/main" xmlns="" id="{DEEFFEF9-5B8B-4038-943C-407BFAF8B939}"/>
              </a:ext>
            </a:extLst>
          </p:cNvPr>
          <p:cNvSpPr>
            <a:spLocks noGrp="1"/>
          </p:cNvSpPr>
          <p:nvPr>
            <p:ph type="body" sz="quarter" idx="51"/>
          </p:nvPr>
        </p:nvSpPr>
        <p:spPr>
          <a:xfrm>
            <a:off x="12739688" y="6626225"/>
            <a:ext cx="1090612" cy="369888"/>
          </a:xfrm>
        </p:spPr>
        <p:txBody>
          <a:bodyPr anchor="t">
            <a:normAutofit/>
          </a:bodyPr>
          <a:lstStyle>
            <a:lvl1pPr marL="0" indent="0" algn="ctr">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801898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tekst og ikon (Grå)">
    <p:bg>
      <p:bgPr>
        <a:solidFill>
          <a:srgbClr val="EFEDEE"/>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FE0EA37-B81C-46CE-9BA6-12F04F89777C}"/>
              </a:ext>
            </a:extLst>
          </p:cNvPr>
          <p:cNvSpPr/>
          <p:nvPr userDrawn="1"/>
        </p:nvSpPr>
        <p:spPr>
          <a:xfrm>
            <a:off x="7105650" y="-1"/>
            <a:ext cx="9148763" cy="91424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2077" y="544171"/>
            <a:ext cx="5827031" cy="1232389"/>
          </a:xfrm>
        </p:spPr>
        <p:txBody>
          <a:bodyPr>
            <a:noAutofit/>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xmlns="" id="{30CCD381-EE36-4242-A3B9-15624DDFD04F}"/>
              </a:ext>
            </a:extLst>
          </p:cNvPr>
          <p:cNvSpPr>
            <a:spLocks noGrp="1"/>
          </p:cNvSpPr>
          <p:nvPr>
            <p:ph sz="quarter" idx="31"/>
          </p:nvPr>
        </p:nvSpPr>
        <p:spPr>
          <a:xfrm>
            <a:off x="8551314" y="1329118"/>
            <a:ext cx="2535786" cy="1489982"/>
          </a:xfrm>
        </p:spPr>
        <p:txBody>
          <a:bodyPr/>
          <a:lstStyle>
            <a:lvl1pPr marL="0" indent="0">
              <a:buNone/>
              <a:defRPr>
                <a:solidFill>
                  <a:schemeClr val="bg1"/>
                </a:solidFill>
              </a:defRPr>
            </a:lvl1pPr>
          </a:lstStyle>
          <a:p>
            <a:pPr lvl="0"/>
            <a:r>
              <a:rPr lang="en-US"/>
              <a:t>Click to edit Master text styles</a:t>
            </a:r>
          </a:p>
        </p:txBody>
      </p:sp>
      <p:sp>
        <p:nvSpPr>
          <p:cNvPr id="12" name="Text Placeholder 14">
            <a:extLst>
              <a:ext uri="{FF2B5EF4-FFF2-40B4-BE49-F238E27FC236}">
                <a16:creationId xmlns:a16="http://schemas.microsoft.com/office/drawing/2014/main" xmlns="" id="{9F1B344B-671D-4A01-BD34-0AA92056080C}"/>
              </a:ext>
            </a:extLst>
          </p:cNvPr>
          <p:cNvSpPr>
            <a:spLocks noGrp="1"/>
          </p:cNvSpPr>
          <p:nvPr>
            <p:ph type="body" sz="quarter" idx="32" hasCustomPrompt="1"/>
          </p:nvPr>
        </p:nvSpPr>
        <p:spPr>
          <a:xfrm>
            <a:off x="8551314" y="3243965"/>
            <a:ext cx="2535786" cy="369888"/>
          </a:xfrm>
        </p:spPr>
        <p:txBody>
          <a:bodyPr anchor="ctr"/>
          <a:lstStyle>
            <a:lvl1pPr marL="0" indent="0" algn="ctr">
              <a:spcBef>
                <a:spcPts val="0"/>
              </a:spcBef>
              <a:buNone/>
              <a:defRPr>
                <a:solidFill>
                  <a:schemeClr val="bg1"/>
                </a:solidFill>
              </a:defRPr>
            </a:lvl1pPr>
          </a:lstStyle>
          <a:p>
            <a:pPr lvl="0"/>
            <a:r>
              <a:rPr lang="en-US" dirty="0"/>
              <a:t>Label</a:t>
            </a:r>
          </a:p>
        </p:txBody>
      </p:sp>
      <p:sp>
        <p:nvSpPr>
          <p:cNvPr id="13" name="Text Placeholder 14">
            <a:extLst>
              <a:ext uri="{FF2B5EF4-FFF2-40B4-BE49-F238E27FC236}">
                <a16:creationId xmlns:a16="http://schemas.microsoft.com/office/drawing/2014/main" xmlns="" id="{3CCE1894-DB4E-4997-B16B-60CCE473B313}"/>
              </a:ext>
            </a:extLst>
          </p:cNvPr>
          <p:cNvSpPr>
            <a:spLocks noGrp="1"/>
          </p:cNvSpPr>
          <p:nvPr>
            <p:ph type="body" sz="quarter" idx="33"/>
          </p:nvPr>
        </p:nvSpPr>
        <p:spPr>
          <a:xfrm>
            <a:off x="8551314" y="3664387"/>
            <a:ext cx="2535786" cy="369888"/>
          </a:xfrm>
        </p:spPr>
        <p:txBody>
          <a:bodyPr anchor="t">
            <a:normAutofit/>
          </a:bodyPr>
          <a:lstStyle>
            <a:lvl1pPr marL="0" indent="0" algn="ctr">
              <a:spcBef>
                <a:spcPts val="0"/>
              </a:spcBef>
              <a:buNone/>
              <a:defRPr sz="1200">
                <a:solidFill>
                  <a:schemeClr val="bg1"/>
                </a:solidFill>
              </a:defRPr>
            </a:lvl1pPr>
          </a:lstStyle>
          <a:p>
            <a:pPr lvl="0"/>
            <a:r>
              <a:rPr lang="en-US"/>
              <a:t>Click to edit Master text styles</a:t>
            </a:r>
          </a:p>
        </p:txBody>
      </p:sp>
      <p:sp>
        <p:nvSpPr>
          <p:cNvPr id="23" name="Content Placeholder 11">
            <a:extLst>
              <a:ext uri="{FF2B5EF4-FFF2-40B4-BE49-F238E27FC236}">
                <a16:creationId xmlns:a16="http://schemas.microsoft.com/office/drawing/2014/main" xmlns="" id="{F3F3DCD4-2B42-44D2-A35B-D22B1B84787D}"/>
              </a:ext>
            </a:extLst>
          </p:cNvPr>
          <p:cNvSpPr>
            <a:spLocks noGrp="1"/>
          </p:cNvSpPr>
          <p:nvPr>
            <p:ph sz="quarter" idx="52"/>
          </p:nvPr>
        </p:nvSpPr>
        <p:spPr>
          <a:xfrm>
            <a:off x="12371113" y="1329118"/>
            <a:ext cx="2535786" cy="1489982"/>
          </a:xfrm>
        </p:spPr>
        <p:txBody>
          <a:bodyPr/>
          <a:lstStyle>
            <a:lvl1pPr marL="0" indent="0">
              <a:buNone/>
              <a:defRPr>
                <a:solidFill>
                  <a:schemeClr val="bg1"/>
                </a:solidFill>
              </a:defRPr>
            </a:lvl1pPr>
          </a:lstStyle>
          <a:p>
            <a:pPr lvl="0"/>
            <a:r>
              <a:rPr lang="en-US"/>
              <a:t>Click to edit Master text styles</a:t>
            </a:r>
          </a:p>
        </p:txBody>
      </p:sp>
      <p:sp>
        <p:nvSpPr>
          <p:cNvPr id="24" name="Text Placeholder 14">
            <a:extLst>
              <a:ext uri="{FF2B5EF4-FFF2-40B4-BE49-F238E27FC236}">
                <a16:creationId xmlns:a16="http://schemas.microsoft.com/office/drawing/2014/main" xmlns="" id="{01659CC0-E1D9-4B6A-87ED-288882A75ECF}"/>
              </a:ext>
            </a:extLst>
          </p:cNvPr>
          <p:cNvSpPr>
            <a:spLocks noGrp="1"/>
          </p:cNvSpPr>
          <p:nvPr>
            <p:ph type="body" sz="quarter" idx="53" hasCustomPrompt="1"/>
          </p:nvPr>
        </p:nvSpPr>
        <p:spPr>
          <a:xfrm>
            <a:off x="12371113" y="3243965"/>
            <a:ext cx="2535786" cy="369888"/>
          </a:xfrm>
        </p:spPr>
        <p:txBody>
          <a:bodyPr anchor="ctr"/>
          <a:lstStyle>
            <a:lvl1pPr marL="0" indent="0" algn="ctr">
              <a:spcBef>
                <a:spcPts val="0"/>
              </a:spcBef>
              <a:buNone/>
              <a:defRPr>
                <a:solidFill>
                  <a:schemeClr val="bg1"/>
                </a:solidFill>
              </a:defRPr>
            </a:lvl1pPr>
          </a:lstStyle>
          <a:p>
            <a:pPr lvl="0"/>
            <a:r>
              <a:rPr lang="en-US" dirty="0"/>
              <a:t>Label</a:t>
            </a:r>
          </a:p>
        </p:txBody>
      </p:sp>
      <p:sp>
        <p:nvSpPr>
          <p:cNvPr id="25" name="Text Placeholder 14">
            <a:extLst>
              <a:ext uri="{FF2B5EF4-FFF2-40B4-BE49-F238E27FC236}">
                <a16:creationId xmlns:a16="http://schemas.microsoft.com/office/drawing/2014/main" xmlns="" id="{B0BEF8D8-51B7-43FB-8151-B95B99720D55}"/>
              </a:ext>
            </a:extLst>
          </p:cNvPr>
          <p:cNvSpPr>
            <a:spLocks noGrp="1"/>
          </p:cNvSpPr>
          <p:nvPr>
            <p:ph type="body" sz="quarter" idx="54"/>
          </p:nvPr>
        </p:nvSpPr>
        <p:spPr>
          <a:xfrm>
            <a:off x="12371113" y="3657970"/>
            <a:ext cx="2535786" cy="369888"/>
          </a:xfrm>
        </p:spPr>
        <p:txBody>
          <a:bodyPr anchor="t">
            <a:normAutofit/>
          </a:bodyPr>
          <a:lstStyle>
            <a:lvl1pPr marL="0" indent="0" algn="ctr">
              <a:spcBef>
                <a:spcPts val="0"/>
              </a:spcBef>
              <a:buNone/>
              <a:defRPr sz="1200">
                <a:solidFill>
                  <a:schemeClr val="bg1"/>
                </a:solidFill>
              </a:defRPr>
            </a:lvl1pPr>
          </a:lstStyle>
          <a:p>
            <a:pPr lvl="0"/>
            <a:r>
              <a:rPr lang="en-US"/>
              <a:t>Click to edit Master text styles</a:t>
            </a:r>
          </a:p>
        </p:txBody>
      </p:sp>
      <p:sp>
        <p:nvSpPr>
          <p:cNvPr id="26" name="Content Placeholder 11">
            <a:extLst>
              <a:ext uri="{FF2B5EF4-FFF2-40B4-BE49-F238E27FC236}">
                <a16:creationId xmlns:a16="http://schemas.microsoft.com/office/drawing/2014/main" xmlns="" id="{E70948D5-88AC-497D-B09C-3F92E859DC70}"/>
              </a:ext>
            </a:extLst>
          </p:cNvPr>
          <p:cNvSpPr>
            <a:spLocks noGrp="1"/>
          </p:cNvSpPr>
          <p:nvPr>
            <p:ph sz="quarter" idx="55"/>
          </p:nvPr>
        </p:nvSpPr>
        <p:spPr>
          <a:xfrm>
            <a:off x="8551314" y="5394028"/>
            <a:ext cx="2535786" cy="1489982"/>
          </a:xfrm>
        </p:spPr>
        <p:txBody>
          <a:bodyPr/>
          <a:lstStyle>
            <a:lvl1pPr marL="0" indent="0">
              <a:buNone/>
              <a:defRPr>
                <a:solidFill>
                  <a:schemeClr val="bg1"/>
                </a:solidFill>
              </a:defRPr>
            </a:lvl1pPr>
          </a:lstStyle>
          <a:p>
            <a:pPr lvl="0"/>
            <a:r>
              <a:rPr lang="en-US"/>
              <a:t>Click to edit Master text styles</a:t>
            </a:r>
          </a:p>
        </p:txBody>
      </p:sp>
      <p:sp>
        <p:nvSpPr>
          <p:cNvPr id="27" name="Text Placeholder 14">
            <a:extLst>
              <a:ext uri="{FF2B5EF4-FFF2-40B4-BE49-F238E27FC236}">
                <a16:creationId xmlns:a16="http://schemas.microsoft.com/office/drawing/2014/main" xmlns="" id="{2B62FC42-11A3-4899-8F61-4802A85988DA}"/>
              </a:ext>
            </a:extLst>
          </p:cNvPr>
          <p:cNvSpPr>
            <a:spLocks noGrp="1"/>
          </p:cNvSpPr>
          <p:nvPr>
            <p:ph type="body" sz="quarter" idx="56" hasCustomPrompt="1"/>
          </p:nvPr>
        </p:nvSpPr>
        <p:spPr>
          <a:xfrm>
            <a:off x="8551314" y="7308875"/>
            <a:ext cx="2535786" cy="369888"/>
          </a:xfrm>
        </p:spPr>
        <p:txBody>
          <a:bodyPr anchor="ctr"/>
          <a:lstStyle>
            <a:lvl1pPr marL="0" indent="0" algn="ctr">
              <a:spcBef>
                <a:spcPts val="0"/>
              </a:spcBef>
              <a:buNone/>
              <a:defRPr>
                <a:solidFill>
                  <a:schemeClr val="bg1"/>
                </a:solidFill>
              </a:defRPr>
            </a:lvl1pPr>
          </a:lstStyle>
          <a:p>
            <a:pPr lvl="0"/>
            <a:r>
              <a:rPr lang="en-US" dirty="0"/>
              <a:t>Label</a:t>
            </a:r>
          </a:p>
        </p:txBody>
      </p:sp>
      <p:sp>
        <p:nvSpPr>
          <p:cNvPr id="28" name="Text Placeholder 14">
            <a:extLst>
              <a:ext uri="{FF2B5EF4-FFF2-40B4-BE49-F238E27FC236}">
                <a16:creationId xmlns:a16="http://schemas.microsoft.com/office/drawing/2014/main" xmlns="" id="{4E5466D5-BAFB-4985-BC42-95AEFBAC601E}"/>
              </a:ext>
            </a:extLst>
          </p:cNvPr>
          <p:cNvSpPr>
            <a:spLocks noGrp="1"/>
          </p:cNvSpPr>
          <p:nvPr>
            <p:ph type="body" sz="quarter" idx="57"/>
          </p:nvPr>
        </p:nvSpPr>
        <p:spPr>
          <a:xfrm>
            <a:off x="8551314" y="7729297"/>
            <a:ext cx="2535786" cy="369888"/>
          </a:xfrm>
        </p:spPr>
        <p:txBody>
          <a:bodyPr anchor="t">
            <a:normAutofit/>
          </a:bodyPr>
          <a:lstStyle>
            <a:lvl1pPr marL="0" indent="0" algn="ctr">
              <a:spcBef>
                <a:spcPts val="0"/>
              </a:spcBef>
              <a:buNone/>
              <a:defRPr sz="1200">
                <a:solidFill>
                  <a:schemeClr val="bg1"/>
                </a:solidFill>
              </a:defRPr>
            </a:lvl1pPr>
          </a:lstStyle>
          <a:p>
            <a:pPr lvl="0"/>
            <a:r>
              <a:rPr lang="en-US"/>
              <a:t>Click to edit Master text styles</a:t>
            </a:r>
          </a:p>
        </p:txBody>
      </p:sp>
      <p:sp>
        <p:nvSpPr>
          <p:cNvPr id="32" name="Content Placeholder 11">
            <a:extLst>
              <a:ext uri="{FF2B5EF4-FFF2-40B4-BE49-F238E27FC236}">
                <a16:creationId xmlns:a16="http://schemas.microsoft.com/office/drawing/2014/main" xmlns="" id="{FB24304A-9AD2-41A8-B965-4C5C934FAA86}"/>
              </a:ext>
            </a:extLst>
          </p:cNvPr>
          <p:cNvSpPr>
            <a:spLocks noGrp="1"/>
          </p:cNvSpPr>
          <p:nvPr>
            <p:ph sz="quarter" idx="58"/>
          </p:nvPr>
        </p:nvSpPr>
        <p:spPr>
          <a:xfrm>
            <a:off x="12371113" y="5394028"/>
            <a:ext cx="2535786" cy="1489982"/>
          </a:xfrm>
        </p:spPr>
        <p:txBody>
          <a:bodyPr/>
          <a:lstStyle>
            <a:lvl1pPr marL="0" indent="0">
              <a:buNone/>
              <a:defRPr>
                <a:solidFill>
                  <a:schemeClr val="bg1"/>
                </a:solidFill>
              </a:defRPr>
            </a:lvl1pPr>
          </a:lstStyle>
          <a:p>
            <a:pPr lvl="0"/>
            <a:r>
              <a:rPr lang="en-US"/>
              <a:t>Click to edit Master text styles</a:t>
            </a:r>
          </a:p>
        </p:txBody>
      </p:sp>
      <p:sp>
        <p:nvSpPr>
          <p:cNvPr id="33" name="Text Placeholder 14">
            <a:extLst>
              <a:ext uri="{FF2B5EF4-FFF2-40B4-BE49-F238E27FC236}">
                <a16:creationId xmlns:a16="http://schemas.microsoft.com/office/drawing/2014/main" xmlns="" id="{38FE5D40-FBDD-4A0C-8C60-F8E6368E04A1}"/>
              </a:ext>
            </a:extLst>
          </p:cNvPr>
          <p:cNvSpPr>
            <a:spLocks noGrp="1"/>
          </p:cNvSpPr>
          <p:nvPr>
            <p:ph type="body" sz="quarter" idx="59" hasCustomPrompt="1"/>
          </p:nvPr>
        </p:nvSpPr>
        <p:spPr>
          <a:xfrm>
            <a:off x="12371113" y="7308875"/>
            <a:ext cx="2535786" cy="369888"/>
          </a:xfrm>
        </p:spPr>
        <p:txBody>
          <a:bodyPr anchor="ctr"/>
          <a:lstStyle>
            <a:lvl1pPr marL="0" indent="0" algn="ctr">
              <a:spcBef>
                <a:spcPts val="0"/>
              </a:spcBef>
              <a:buNone/>
              <a:defRPr>
                <a:solidFill>
                  <a:schemeClr val="bg1"/>
                </a:solidFill>
              </a:defRPr>
            </a:lvl1pPr>
          </a:lstStyle>
          <a:p>
            <a:pPr lvl="0"/>
            <a:r>
              <a:rPr lang="en-US" dirty="0"/>
              <a:t>Label</a:t>
            </a:r>
          </a:p>
        </p:txBody>
      </p:sp>
      <p:sp>
        <p:nvSpPr>
          <p:cNvPr id="34" name="Text Placeholder 14">
            <a:extLst>
              <a:ext uri="{FF2B5EF4-FFF2-40B4-BE49-F238E27FC236}">
                <a16:creationId xmlns:a16="http://schemas.microsoft.com/office/drawing/2014/main" xmlns="" id="{7A282343-D2AE-45D8-941F-6DC48A836DDC}"/>
              </a:ext>
            </a:extLst>
          </p:cNvPr>
          <p:cNvSpPr>
            <a:spLocks noGrp="1"/>
          </p:cNvSpPr>
          <p:nvPr>
            <p:ph type="body" sz="quarter" idx="60"/>
          </p:nvPr>
        </p:nvSpPr>
        <p:spPr>
          <a:xfrm>
            <a:off x="12371113" y="7729297"/>
            <a:ext cx="2535786" cy="369888"/>
          </a:xfrm>
        </p:spPr>
        <p:txBody>
          <a:bodyPr anchor="t">
            <a:normAutofit/>
          </a:bodyPr>
          <a:lstStyle>
            <a:lvl1pPr marL="0" indent="0" algn="ctr">
              <a:spcBef>
                <a:spcPts val="0"/>
              </a:spcBef>
              <a:buNone/>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4032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tekst og ikon (Bei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BE67A05B-4F8F-438B-B25F-5EA47ADA4D94}"/>
              </a:ext>
            </a:extLst>
          </p:cNvPr>
          <p:cNvSpPr/>
          <p:nvPr userDrawn="1"/>
        </p:nvSpPr>
        <p:spPr>
          <a:xfrm>
            <a:off x="7105650" y="-1"/>
            <a:ext cx="9148763" cy="91424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2077" y="544171"/>
            <a:ext cx="5827031" cy="1232389"/>
          </a:xfrm>
        </p:spPr>
        <p:txBody>
          <a:bodyPr>
            <a:noAutofit/>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rgbClr val="333638"/>
                </a:solidFill>
              </a:defRPr>
            </a:lvl1p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xmlns="" id="{30CCD381-EE36-4242-A3B9-15624DDFD04F}"/>
              </a:ext>
            </a:extLst>
          </p:cNvPr>
          <p:cNvSpPr>
            <a:spLocks noGrp="1"/>
          </p:cNvSpPr>
          <p:nvPr>
            <p:ph sz="quarter" idx="31"/>
          </p:nvPr>
        </p:nvSpPr>
        <p:spPr>
          <a:xfrm>
            <a:off x="8551314" y="1329118"/>
            <a:ext cx="2535786" cy="1489982"/>
          </a:xfrm>
        </p:spPr>
        <p:txBody>
          <a:bodyPr/>
          <a:lstStyle>
            <a:lvl1pPr marL="0" indent="0">
              <a:buNone/>
              <a:defRPr/>
            </a:lvl1pPr>
          </a:lstStyle>
          <a:p>
            <a:pPr lvl="0"/>
            <a:r>
              <a:rPr lang="en-US"/>
              <a:t>Click to edit Master text styles</a:t>
            </a:r>
          </a:p>
        </p:txBody>
      </p:sp>
      <p:sp>
        <p:nvSpPr>
          <p:cNvPr id="12" name="Text Placeholder 14">
            <a:extLst>
              <a:ext uri="{FF2B5EF4-FFF2-40B4-BE49-F238E27FC236}">
                <a16:creationId xmlns:a16="http://schemas.microsoft.com/office/drawing/2014/main" xmlns="" id="{9F1B344B-671D-4A01-BD34-0AA92056080C}"/>
              </a:ext>
            </a:extLst>
          </p:cNvPr>
          <p:cNvSpPr>
            <a:spLocks noGrp="1"/>
          </p:cNvSpPr>
          <p:nvPr>
            <p:ph type="body" sz="quarter" idx="32" hasCustomPrompt="1"/>
          </p:nvPr>
        </p:nvSpPr>
        <p:spPr>
          <a:xfrm>
            <a:off x="8551314" y="3243965"/>
            <a:ext cx="2535786" cy="369888"/>
          </a:xfrm>
        </p:spPr>
        <p:txBody>
          <a:bodyPr anchor="ctr"/>
          <a:lstStyle>
            <a:lvl1pPr marL="0" indent="0" algn="ctr">
              <a:spcBef>
                <a:spcPts val="0"/>
              </a:spcBef>
              <a:buNone/>
              <a:defRPr>
                <a:solidFill>
                  <a:srgbClr val="231F20"/>
                </a:solidFill>
              </a:defRPr>
            </a:lvl1pPr>
          </a:lstStyle>
          <a:p>
            <a:pPr lvl="0"/>
            <a:r>
              <a:rPr lang="en-US" dirty="0"/>
              <a:t>Label</a:t>
            </a:r>
          </a:p>
        </p:txBody>
      </p:sp>
      <p:sp>
        <p:nvSpPr>
          <p:cNvPr id="13" name="Text Placeholder 14">
            <a:extLst>
              <a:ext uri="{FF2B5EF4-FFF2-40B4-BE49-F238E27FC236}">
                <a16:creationId xmlns:a16="http://schemas.microsoft.com/office/drawing/2014/main" xmlns="" id="{3CCE1894-DB4E-4997-B16B-60CCE473B313}"/>
              </a:ext>
            </a:extLst>
          </p:cNvPr>
          <p:cNvSpPr>
            <a:spLocks noGrp="1"/>
          </p:cNvSpPr>
          <p:nvPr>
            <p:ph type="body" sz="quarter" idx="33"/>
          </p:nvPr>
        </p:nvSpPr>
        <p:spPr>
          <a:xfrm>
            <a:off x="8551314" y="3664387"/>
            <a:ext cx="2535786" cy="369888"/>
          </a:xfrm>
        </p:spPr>
        <p:txBody>
          <a:bodyPr anchor="t">
            <a:normAutofit/>
          </a:bodyPr>
          <a:lstStyle>
            <a:lvl1pPr marL="0" indent="0" algn="ctr">
              <a:spcBef>
                <a:spcPts val="0"/>
              </a:spcBef>
              <a:buNone/>
              <a:defRPr sz="1200">
                <a:solidFill>
                  <a:srgbClr val="231F20"/>
                </a:solidFill>
              </a:defRPr>
            </a:lvl1pPr>
          </a:lstStyle>
          <a:p>
            <a:pPr lvl="0"/>
            <a:r>
              <a:rPr lang="en-US"/>
              <a:t>Click to edit Master text styles</a:t>
            </a:r>
          </a:p>
        </p:txBody>
      </p:sp>
      <p:sp>
        <p:nvSpPr>
          <p:cNvPr id="23" name="Content Placeholder 11">
            <a:extLst>
              <a:ext uri="{FF2B5EF4-FFF2-40B4-BE49-F238E27FC236}">
                <a16:creationId xmlns:a16="http://schemas.microsoft.com/office/drawing/2014/main" xmlns="" id="{F3F3DCD4-2B42-44D2-A35B-D22B1B84787D}"/>
              </a:ext>
            </a:extLst>
          </p:cNvPr>
          <p:cNvSpPr>
            <a:spLocks noGrp="1"/>
          </p:cNvSpPr>
          <p:nvPr>
            <p:ph sz="quarter" idx="52"/>
          </p:nvPr>
        </p:nvSpPr>
        <p:spPr>
          <a:xfrm>
            <a:off x="12371113" y="1329118"/>
            <a:ext cx="2535786" cy="1489982"/>
          </a:xfrm>
        </p:spPr>
        <p:txBody>
          <a:bodyPr/>
          <a:lstStyle>
            <a:lvl1pPr marL="0" indent="0">
              <a:buNone/>
              <a:defRPr/>
            </a:lvl1pPr>
          </a:lstStyle>
          <a:p>
            <a:pPr lvl="0"/>
            <a:r>
              <a:rPr lang="en-US"/>
              <a:t>Click to edit Master text styles</a:t>
            </a:r>
          </a:p>
        </p:txBody>
      </p:sp>
      <p:sp>
        <p:nvSpPr>
          <p:cNvPr id="24" name="Text Placeholder 14">
            <a:extLst>
              <a:ext uri="{FF2B5EF4-FFF2-40B4-BE49-F238E27FC236}">
                <a16:creationId xmlns:a16="http://schemas.microsoft.com/office/drawing/2014/main" xmlns="" id="{01659CC0-E1D9-4B6A-87ED-288882A75ECF}"/>
              </a:ext>
            </a:extLst>
          </p:cNvPr>
          <p:cNvSpPr>
            <a:spLocks noGrp="1"/>
          </p:cNvSpPr>
          <p:nvPr>
            <p:ph type="body" sz="quarter" idx="53" hasCustomPrompt="1"/>
          </p:nvPr>
        </p:nvSpPr>
        <p:spPr>
          <a:xfrm>
            <a:off x="12371113" y="3243965"/>
            <a:ext cx="2535786" cy="369888"/>
          </a:xfrm>
        </p:spPr>
        <p:txBody>
          <a:bodyPr anchor="ctr"/>
          <a:lstStyle>
            <a:lvl1pPr marL="0" indent="0" algn="ctr">
              <a:spcBef>
                <a:spcPts val="0"/>
              </a:spcBef>
              <a:buNone/>
              <a:defRPr>
                <a:solidFill>
                  <a:srgbClr val="231F20"/>
                </a:solidFill>
              </a:defRPr>
            </a:lvl1pPr>
          </a:lstStyle>
          <a:p>
            <a:pPr lvl="0"/>
            <a:r>
              <a:rPr lang="en-US" dirty="0"/>
              <a:t>Label</a:t>
            </a:r>
          </a:p>
        </p:txBody>
      </p:sp>
      <p:sp>
        <p:nvSpPr>
          <p:cNvPr id="25" name="Text Placeholder 14">
            <a:extLst>
              <a:ext uri="{FF2B5EF4-FFF2-40B4-BE49-F238E27FC236}">
                <a16:creationId xmlns:a16="http://schemas.microsoft.com/office/drawing/2014/main" xmlns="" id="{B0BEF8D8-51B7-43FB-8151-B95B99720D55}"/>
              </a:ext>
            </a:extLst>
          </p:cNvPr>
          <p:cNvSpPr>
            <a:spLocks noGrp="1"/>
          </p:cNvSpPr>
          <p:nvPr>
            <p:ph type="body" sz="quarter" idx="54"/>
          </p:nvPr>
        </p:nvSpPr>
        <p:spPr>
          <a:xfrm>
            <a:off x="12371113" y="3657970"/>
            <a:ext cx="2535786" cy="369888"/>
          </a:xfrm>
        </p:spPr>
        <p:txBody>
          <a:bodyPr anchor="t">
            <a:normAutofit/>
          </a:bodyPr>
          <a:lstStyle>
            <a:lvl1pPr marL="0" indent="0" algn="ctr">
              <a:spcBef>
                <a:spcPts val="0"/>
              </a:spcBef>
              <a:buNone/>
              <a:defRPr sz="1200">
                <a:solidFill>
                  <a:srgbClr val="231F20"/>
                </a:solidFill>
              </a:defRPr>
            </a:lvl1pPr>
          </a:lstStyle>
          <a:p>
            <a:pPr lvl="0"/>
            <a:r>
              <a:rPr lang="en-US"/>
              <a:t>Click to edit Master text styles</a:t>
            </a:r>
          </a:p>
        </p:txBody>
      </p:sp>
      <p:sp>
        <p:nvSpPr>
          <p:cNvPr id="26" name="Content Placeholder 11">
            <a:extLst>
              <a:ext uri="{FF2B5EF4-FFF2-40B4-BE49-F238E27FC236}">
                <a16:creationId xmlns:a16="http://schemas.microsoft.com/office/drawing/2014/main" xmlns="" id="{E70948D5-88AC-497D-B09C-3F92E859DC70}"/>
              </a:ext>
            </a:extLst>
          </p:cNvPr>
          <p:cNvSpPr>
            <a:spLocks noGrp="1"/>
          </p:cNvSpPr>
          <p:nvPr>
            <p:ph sz="quarter" idx="55"/>
          </p:nvPr>
        </p:nvSpPr>
        <p:spPr>
          <a:xfrm>
            <a:off x="8551314" y="5394028"/>
            <a:ext cx="2535786" cy="1489982"/>
          </a:xfrm>
        </p:spPr>
        <p:txBody>
          <a:bodyPr/>
          <a:lstStyle>
            <a:lvl1pPr marL="0" indent="0">
              <a:buNone/>
              <a:defRPr/>
            </a:lvl1pPr>
          </a:lstStyle>
          <a:p>
            <a:pPr lvl="0"/>
            <a:r>
              <a:rPr lang="en-US"/>
              <a:t>Click to edit Master text styles</a:t>
            </a:r>
          </a:p>
        </p:txBody>
      </p:sp>
      <p:sp>
        <p:nvSpPr>
          <p:cNvPr id="27" name="Text Placeholder 14">
            <a:extLst>
              <a:ext uri="{FF2B5EF4-FFF2-40B4-BE49-F238E27FC236}">
                <a16:creationId xmlns:a16="http://schemas.microsoft.com/office/drawing/2014/main" xmlns="" id="{2B62FC42-11A3-4899-8F61-4802A85988DA}"/>
              </a:ext>
            </a:extLst>
          </p:cNvPr>
          <p:cNvSpPr>
            <a:spLocks noGrp="1"/>
          </p:cNvSpPr>
          <p:nvPr>
            <p:ph type="body" sz="quarter" idx="56" hasCustomPrompt="1"/>
          </p:nvPr>
        </p:nvSpPr>
        <p:spPr>
          <a:xfrm>
            <a:off x="8551314" y="7308875"/>
            <a:ext cx="2535786" cy="369888"/>
          </a:xfrm>
        </p:spPr>
        <p:txBody>
          <a:bodyPr anchor="ctr"/>
          <a:lstStyle>
            <a:lvl1pPr marL="0" indent="0" algn="ctr">
              <a:spcBef>
                <a:spcPts val="0"/>
              </a:spcBef>
              <a:buNone/>
              <a:defRPr>
                <a:solidFill>
                  <a:srgbClr val="231F20"/>
                </a:solidFill>
              </a:defRPr>
            </a:lvl1pPr>
          </a:lstStyle>
          <a:p>
            <a:pPr lvl="0"/>
            <a:r>
              <a:rPr lang="en-US" dirty="0"/>
              <a:t>Label</a:t>
            </a:r>
          </a:p>
        </p:txBody>
      </p:sp>
      <p:sp>
        <p:nvSpPr>
          <p:cNvPr id="28" name="Text Placeholder 14">
            <a:extLst>
              <a:ext uri="{FF2B5EF4-FFF2-40B4-BE49-F238E27FC236}">
                <a16:creationId xmlns:a16="http://schemas.microsoft.com/office/drawing/2014/main" xmlns="" id="{4E5466D5-BAFB-4985-BC42-95AEFBAC601E}"/>
              </a:ext>
            </a:extLst>
          </p:cNvPr>
          <p:cNvSpPr>
            <a:spLocks noGrp="1"/>
          </p:cNvSpPr>
          <p:nvPr>
            <p:ph type="body" sz="quarter" idx="57"/>
          </p:nvPr>
        </p:nvSpPr>
        <p:spPr>
          <a:xfrm>
            <a:off x="8551314" y="7729297"/>
            <a:ext cx="2535786" cy="369888"/>
          </a:xfrm>
        </p:spPr>
        <p:txBody>
          <a:bodyPr anchor="t">
            <a:normAutofit/>
          </a:bodyPr>
          <a:lstStyle>
            <a:lvl1pPr marL="0" indent="0" algn="ctr">
              <a:spcBef>
                <a:spcPts val="0"/>
              </a:spcBef>
              <a:buNone/>
              <a:defRPr sz="1200">
                <a:solidFill>
                  <a:srgbClr val="231F20"/>
                </a:solidFill>
              </a:defRPr>
            </a:lvl1pPr>
          </a:lstStyle>
          <a:p>
            <a:pPr lvl="0"/>
            <a:r>
              <a:rPr lang="en-US"/>
              <a:t>Click to edit Master text styles</a:t>
            </a:r>
          </a:p>
        </p:txBody>
      </p:sp>
      <p:sp>
        <p:nvSpPr>
          <p:cNvPr id="32" name="Content Placeholder 11">
            <a:extLst>
              <a:ext uri="{FF2B5EF4-FFF2-40B4-BE49-F238E27FC236}">
                <a16:creationId xmlns:a16="http://schemas.microsoft.com/office/drawing/2014/main" xmlns="" id="{FB24304A-9AD2-41A8-B965-4C5C934FAA86}"/>
              </a:ext>
            </a:extLst>
          </p:cNvPr>
          <p:cNvSpPr>
            <a:spLocks noGrp="1"/>
          </p:cNvSpPr>
          <p:nvPr>
            <p:ph sz="quarter" idx="58"/>
          </p:nvPr>
        </p:nvSpPr>
        <p:spPr>
          <a:xfrm>
            <a:off x="12371113" y="5394028"/>
            <a:ext cx="2535786" cy="1489982"/>
          </a:xfrm>
        </p:spPr>
        <p:txBody>
          <a:bodyPr/>
          <a:lstStyle>
            <a:lvl1pPr marL="0" indent="0">
              <a:buNone/>
              <a:defRPr/>
            </a:lvl1pPr>
          </a:lstStyle>
          <a:p>
            <a:pPr lvl="0"/>
            <a:r>
              <a:rPr lang="en-US"/>
              <a:t>Click to edit Master text styles</a:t>
            </a:r>
          </a:p>
        </p:txBody>
      </p:sp>
      <p:sp>
        <p:nvSpPr>
          <p:cNvPr id="33" name="Text Placeholder 14">
            <a:extLst>
              <a:ext uri="{FF2B5EF4-FFF2-40B4-BE49-F238E27FC236}">
                <a16:creationId xmlns:a16="http://schemas.microsoft.com/office/drawing/2014/main" xmlns="" id="{38FE5D40-FBDD-4A0C-8C60-F8E6368E04A1}"/>
              </a:ext>
            </a:extLst>
          </p:cNvPr>
          <p:cNvSpPr>
            <a:spLocks noGrp="1"/>
          </p:cNvSpPr>
          <p:nvPr>
            <p:ph type="body" sz="quarter" idx="59" hasCustomPrompt="1"/>
          </p:nvPr>
        </p:nvSpPr>
        <p:spPr>
          <a:xfrm>
            <a:off x="12371113" y="7308875"/>
            <a:ext cx="2535786" cy="369888"/>
          </a:xfrm>
        </p:spPr>
        <p:txBody>
          <a:bodyPr anchor="ctr"/>
          <a:lstStyle>
            <a:lvl1pPr marL="0" indent="0" algn="ctr">
              <a:spcBef>
                <a:spcPts val="0"/>
              </a:spcBef>
              <a:buNone/>
              <a:defRPr>
                <a:solidFill>
                  <a:srgbClr val="231F20"/>
                </a:solidFill>
              </a:defRPr>
            </a:lvl1pPr>
          </a:lstStyle>
          <a:p>
            <a:pPr lvl="0"/>
            <a:r>
              <a:rPr lang="en-US" dirty="0"/>
              <a:t>Label</a:t>
            </a:r>
          </a:p>
        </p:txBody>
      </p:sp>
      <p:sp>
        <p:nvSpPr>
          <p:cNvPr id="34" name="Text Placeholder 14">
            <a:extLst>
              <a:ext uri="{FF2B5EF4-FFF2-40B4-BE49-F238E27FC236}">
                <a16:creationId xmlns:a16="http://schemas.microsoft.com/office/drawing/2014/main" xmlns="" id="{7A282343-D2AE-45D8-941F-6DC48A836DDC}"/>
              </a:ext>
            </a:extLst>
          </p:cNvPr>
          <p:cNvSpPr>
            <a:spLocks noGrp="1"/>
          </p:cNvSpPr>
          <p:nvPr>
            <p:ph type="body" sz="quarter" idx="60"/>
          </p:nvPr>
        </p:nvSpPr>
        <p:spPr>
          <a:xfrm>
            <a:off x="12371113" y="7729297"/>
            <a:ext cx="2535786" cy="369888"/>
          </a:xfrm>
        </p:spPr>
        <p:txBody>
          <a:bodyPr anchor="t">
            <a:normAutofit/>
          </a:bodyPr>
          <a:lstStyle>
            <a:lvl1pPr marL="0" indent="0" algn="ctr">
              <a:spcBef>
                <a:spcPts val="0"/>
              </a:spcBef>
              <a:buNone/>
              <a:defRPr sz="1200">
                <a:solidFill>
                  <a:srgbClr val="231F20"/>
                </a:solidFill>
              </a:defRPr>
            </a:lvl1pPr>
          </a:lstStyle>
          <a:p>
            <a:pPr lvl="0"/>
            <a:r>
              <a:rPr lang="en-US"/>
              <a:t>Click to edit Master text styles</a:t>
            </a:r>
          </a:p>
        </p:txBody>
      </p:sp>
    </p:spTree>
    <p:extLst>
      <p:ext uri="{BB962C8B-B14F-4D97-AF65-F5344CB8AC3E}">
        <p14:creationId xmlns:p14="http://schemas.microsoft.com/office/powerpoint/2010/main" val="140382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ed bilde (Høyre)">
    <p:bg>
      <p:bgPr>
        <a:solidFill>
          <a:schemeClr val="accent4"/>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108825" y="0"/>
            <a:ext cx="9145588" cy="9142413"/>
          </a:xfrm>
        </p:spPr>
        <p:txBody>
          <a:bodyPr/>
          <a:lstStyle/>
          <a:p>
            <a:r>
              <a:rPr lang="en-US"/>
              <a:t>Click icon to add picture</a:t>
            </a:r>
            <a:endParaRPr lang="en-US" dirty="0"/>
          </a:p>
        </p:txBody>
      </p:sp>
      <p:sp>
        <p:nvSpPr>
          <p:cNvPr id="2" name="Title 1"/>
          <p:cNvSpPr>
            <a:spLocks noGrp="1"/>
          </p:cNvSpPr>
          <p:nvPr>
            <p:ph type="ctrTitle" hasCustomPrompt="1"/>
          </p:nvPr>
        </p:nvSpPr>
        <p:spPr>
          <a:xfrm>
            <a:off x="612077" y="3864948"/>
            <a:ext cx="5827031" cy="1231354"/>
          </a:xfrm>
        </p:spPr>
        <p:txBody>
          <a:bodyPr anchor="t">
            <a:noAutofit/>
          </a:bodyPr>
          <a:lstStyle>
            <a:lvl1pPr algn="l">
              <a:lnSpc>
                <a:spcPct val="91000"/>
              </a:lnSpc>
              <a:defRPr sz="4400">
                <a:solidFill>
                  <a:srgbClr val="221E1F"/>
                </a:solidFill>
              </a:defRPr>
            </a:lvl1pPr>
          </a:lstStyle>
          <a:p>
            <a:r>
              <a:rPr lang="en-US" dirty="0"/>
              <a:t>Title of presentation</a:t>
            </a:r>
          </a:p>
        </p:txBody>
      </p:sp>
      <p:sp>
        <p:nvSpPr>
          <p:cNvPr id="4" name="Date Placeholder 3"/>
          <p:cNvSpPr>
            <a:spLocks noGrp="1"/>
          </p:cNvSpPr>
          <p:nvPr>
            <p:ph type="dt" sz="half" idx="10"/>
          </p:nvPr>
        </p:nvSpPr>
        <p:spPr/>
        <p:txBody>
          <a:bodyPr/>
          <a:lstStyle/>
          <a:p>
            <a:fld id="{6B911BEC-526D-4104-90B3-E9DE5F853E5A}"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Text Placeholder 11">
            <a:extLst>
              <a:ext uri="{FF2B5EF4-FFF2-40B4-BE49-F238E27FC236}">
                <a16:creationId xmlns:a16="http://schemas.microsoft.com/office/drawing/2014/main" xmlns="" id="{93C25827-7115-47D8-8FD3-0603A798BED6}"/>
              </a:ext>
            </a:extLst>
          </p:cNvPr>
          <p:cNvSpPr>
            <a:spLocks noGrp="1"/>
          </p:cNvSpPr>
          <p:nvPr>
            <p:ph type="body" sz="quarter" idx="13" hasCustomPrompt="1"/>
          </p:nvPr>
        </p:nvSpPr>
        <p:spPr>
          <a:xfrm>
            <a:off x="612077" y="7906605"/>
            <a:ext cx="5827031" cy="704850"/>
          </a:xfrm>
        </p:spPr>
        <p:txBody>
          <a:bodyPr>
            <a:noAutofit/>
          </a:bodyPr>
          <a:lstStyle>
            <a:lvl1pPr marL="0" indent="0">
              <a:spcBef>
                <a:spcPts val="0"/>
              </a:spcBef>
              <a:buNone/>
              <a:defRPr sz="1800">
                <a:solidFill>
                  <a:srgbClr val="221E1F"/>
                </a:solidFill>
              </a:defRPr>
            </a:lvl1pPr>
          </a:lstStyle>
          <a:p>
            <a:pPr lvl="0"/>
            <a:r>
              <a:rPr lang="en-US" dirty="0"/>
              <a:t>Name of presenter</a:t>
            </a:r>
          </a:p>
        </p:txBody>
      </p:sp>
      <p:pic>
        <p:nvPicPr>
          <p:cNvPr id="9" name="Graphic 8">
            <a:extLst>
              <a:ext uri="{FF2B5EF4-FFF2-40B4-BE49-F238E27FC236}">
                <a16:creationId xmlns:a16="http://schemas.microsoft.com/office/drawing/2014/main" xmlns="" id="{A382509C-3C34-47E4-813E-BF2688FDF5A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5" y="622339"/>
            <a:ext cx="2048359" cy="394246"/>
          </a:xfrm>
          <a:prstGeom prst="rect">
            <a:avLst/>
          </a:prstGeom>
        </p:spPr>
      </p:pic>
    </p:spTree>
    <p:extLst>
      <p:ext uri="{BB962C8B-B14F-4D97-AF65-F5344CB8AC3E}">
        <p14:creationId xmlns:p14="http://schemas.microsoft.com/office/powerpoint/2010/main" val="3544377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f">
    <p:bg>
      <p:bgPr>
        <a:solidFill>
          <a:srgbClr val="EFEDEE"/>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4A7B0073-972C-45CF-A70B-F28CF2C8B46A}"/>
              </a:ext>
            </a:extLst>
          </p:cNvPr>
          <p:cNvSpPr/>
          <p:nvPr userDrawn="1"/>
        </p:nvSpPr>
        <p:spPr>
          <a:xfrm>
            <a:off x="7105650" y="-1"/>
            <a:ext cx="9148763" cy="9142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2077" y="544171"/>
            <a:ext cx="5827031" cy="1232389"/>
          </a:xfrm>
        </p:spPr>
        <p:txBody>
          <a:bodyPr>
            <a:noAutofit/>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rgbClr val="333638"/>
                </a:solidFill>
              </a:defRPr>
            </a:lvl1p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4">
            <a:extLst>
              <a:ext uri="{FF2B5EF4-FFF2-40B4-BE49-F238E27FC236}">
                <a16:creationId xmlns:a16="http://schemas.microsoft.com/office/drawing/2014/main" xmlns="" id="{9F1B344B-671D-4A01-BD34-0AA92056080C}"/>
              </a:ext>
            </a:extLst>
          </p:cNvPr>
          <p:cNvSpPr>
            <a:spLocks noGrp="1"/>
          </p:cNvSpPr>
          <p:nvPr>
            <p:ph type="body" sz="quarter" idx="32" hasCustomPrompt="1"/>
          </p:nvPr>
        </p:nvSpPr>
        <p:spPr>
          <a:xfrm>
            <a:off x="7719464" y="544171"/>
            <a:ext cx="7922872" cy="369888"/>
          </a:xfrm>
        </p:spPr>
        <p:txBody>
          <a:bodyPr anchor="t"/>
          <a:lstStyle>
            <a:lvl1pPr marL="0" indent="0" algn="l">
              <a:buNone/>
              <a:defRPr>
                <a:solidFill>
                  <a:srgbClr val="231F20"/>
                </a:solidFill>
              </a:defRPr>
            </a:lvl1pPr>
          </a:lstStyle>
          <a:p>
            <a:pPr lvl="0"/>
            <a:r>
              <a:rPr lang="en-US" dirty="0"/>
              <a:t>Label</a:t>
            </a:r>
          </a:p>
        </p:txBody>
      </p:sp>
      <p:sp>
        <p:nvSpPr>
          <p:cNvPr id="14" name="Chart Placeholder 13">
            <a:extLst>
              <a:ext uri="{FF2B5EF4-FFF2-40B4-BE49-F238E27FC236}">
                <a16:creationId xmlns:a16="http://schemas.microsoft.com/office/drawing/2014/main" xmlns="" id="{E62F0D49-BE8D-4E38-BD03-5817F6B50F14}"/>
              </a:ext>
            </a:extLst>
          </p:cNvPr>
          <p:cNvSpPr>
            <a:spLocks noGrp="1"/>
          </p:cNvSpPr>
          <p:nvPr>
            <p:ph type="chart" sz="quarter" idx="61"/>
          </p:nvPr>
        </p:nvSpPr>
        <p:spPr>
          <a:xfrm>
            <a:off x="7720013" y="1066800"/>
            <a:ext cx="7921625" cy="3204768"/>
          </a:xfrm>
        </p:spPr>
        <p:txBody>
          <a:bodyPr/>
          <a:lstStyle/>
          <a:p>
            <a:r>
              <a:rPr lang="en-US"/>
              <a:t>Click icon to add chart</a:t>
            </a:r>
            <a:endParaRPr lang="en-US" dirty="0"/>
          </a:p>
        </p:txBody>
      </p:sp>
      <p:sp>
        <p:nvSpPr>
          <p:cNvPr id="29" name="Text Placeholder 14">
            <a:extLst>
              <a:ext uri="{FF2B5EF4-FFF2-40B4-BE49-F238E27FC236}">
                <a16:creationId xmlns:a16="http://schemas.microsoft.com/office/drawing/2014/main" xmlns="" id="{1B891AFD-C361-47F3-B7A1-CEC9BBDFB6E0}"/>
              </a:ext>
            </a:extLst>
          </p:cNvPr>
          <p:cNvSpPr>
            <a:spLocks noGrp="1"/>
          </p:cNvSpPr>
          <p:nvPr>
            <p:ph type="body" sz="quarter" idx="62" hasCustomPrompt="1"/>
          </p:nvPr>
        </p:nvSpPr>
        <p:spPr>
          <a:xfrm>
            <a:off x="7719464" y="4499980"/>
            <a:ext cx="7922872" cy="369888"/>
          </a:xfrm>
        </p:spPr>
        <p:txBody>
          <a:bodyPr anchor="t"/>
          <a:lstStyle>
            <a:lvl1pPr marL="0" indent="0" algn="l">
              <a:buNone/>
              <a:defRPr>
                <a:solidFill>
                  <a:srgbClr val="231F20"/>
                </a:solidFill>
              </a:defRPr>
            </a:lvl1pPr>
          </a:lstStyle>
          <a:p>
            <a:pPr lvl="0"/>
            <a:r>
              <a:rPr lang="en-US" dirty="0"/>
              <a:t>Label</a:t>
            </a:r>
          </a:p>
        </p:txBody>
      </p:sp>
      <p:sp>
        <p:nvSpPr>
          <p:cNvPr id="30" name="Chart Placeholder 13">
            <a:extLst>
              <a:ext uri="{FF2B5EF4-FFF2-40B4-BE49-F238E27FC236}">
                <a16:creationId xmlns:a16="http://schemas.microsoft.com/office/drawing/2014/main" xmlns="" id="{C91F34E4-1C45-4BB6-B959-F1F2E84A6D8B}"/>
              </a:ext>
            </a:extLst>
          </p:cNvPr>
          <p:cNvSpPr>
            <a:spLocks noGrp="1"/>
          </p:cNvSpPr>
          <p:nvPr>
            <p:ph type="chart" sz="quarter" idx="63"/>
          </p:nvPr>
        </p:nvSpPr>
        <p:spPr>
          <a:xfrm>
            <a:off x="7720013" y="5022609"/>
            <a:ext cx="7921625" cy="3204768"/>
          </a:xfrm>
        </p:spPr>
        <p:txBody>
          <a:bodyPr/>
          <a:lstStyle/>
          <a:p>
            <a:r>
              <a:rPr lang="en-US"/>
              <a:t>Click icon to add chart</a:t>
            </a:r>
            <a:endParaRPr lang="en-US" dirty="0"/>
          </a:p>
        </p:txBody>
      </p:sp>
    </p:spTree>
    <p:extLst>
      <p:ext uri="{BB962C8B-B14F-4D97-AF65-F5344CB8AC3E}">
        <p14:creationId xmlns:p14="http://schemas.microsoft.com/office/powerpoint/2010/main" val="1609470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f ">
    <p:bg>
      <p:bgPr>
        <a:solidFill>
          <a:srgbClr val="EFE3D5"/>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4A7B0073-972C-45CF-A70B-F28CF2C8B46A}"/>
              </a:ext>
            </a:extLst>
          </p:cNvPr>
          <p:cNvSpPr/>
          <p:nvPr userDrawn="1"/>
        </p:nvSpPr>
        <p:spPr>
          <a:xfrm>
            <a:off x="7105650" y="-1"/>
            <a:ext cx="9148763" cy="9142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2077" y="544171"/>
            <a:ext cx="5827031" cy="1232389"/>
          </a:xfrm>
        </p:spPr>
        <p:txBody>
          <a:bodyPr>
            <a:noAutofit/>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rgbClr val="333638"/>
                </a:solidFill>
              </a:defRPr>
            </a:lvl1p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4">
            <a:extLst>
              <a:ext uri="{FF2B5EF4-FFF2-40B4-BE49-F238E27FC236}">
                <a16:creationId xmlns:a16="http://schemas.microsoft.com/office/drawing/2014/main" xmlns="" id="{9F1B344B-671D-4A01-BD34-0AA92056080C}"/>
              </a:ext>
            </a:extLst>
          </p:cNvPr>
          <p:cNvSpPr>
            <a:spLocks noGrp="1"/>
          </p:cNvSpPr>
          <p:nvPr>
            <p:ph type="body" sz="quarter" idx="32" hasCustomPrompt="1"/>
          </p:nvPr>
        </p:nvSpPr>
        <p:spPr>
          <a:xfrm>
            <a:off x="7719464" y="544171"/>
            <a:ext cx="7922872" cy="369888"/>
          </a:xfrm>
        </p:spPr>
        <p:txBody>
          <a:bodyPr anchor="t"/>
          <a:lstStyle>
            <a:lvl1pPr marL="0" indent="0" algn="l">
              <a:buNone/>
              <a:defRPr>
                <a:solidFill>
                  <a:srgbClr val="231F20"/>
                </a:solidFill>
              </a:defRPr>
            </a:lvl1pPr>
          </a:lstStyle>
          <a:p>
            <a:pPr lvl="0"/>
            <a:r>
              <a:rPr lang="en-US" dirty="0"/>
              <a:t>Label</a:t>
            </a:r>
          </a:p>
        </p:txBody>
      </p:sp>
      <p:sp>
        <p:nvSpPr>
          <p:cNvPr id="14" name="Chart Placeholder 13">
            <a:extLst>
              <a:ext uri="{FF2B5EF4-FFF2-40B4-BE49-F238E27FC236}">
                <a16:creationId xmlns:a16="http://schemas.microsoft.com/office/drawing/2014/main" xmlns="" id="{E62F0D49-BE8D-4E38-BD03-5817F6B50F14}"/>
              </a:ext>
            </a:extLst>
          </p:cNvPr>
          <p:cNvSpPr>
            <a:spLocks noGrp="1"/>
          </p:cNvSpPr>
          <p:nvPr>
            <p:ph type="chart" sz="quarter" idx="61"/>
          </p:nvPr>
        </p:nvSpPr>
        <p:spPr>
          <a:xfrm>
            <a:off x="7720013" y="1066800"/>
            <a:ext cx="7921625" cy="3204768"/>
          </a:xfrm>
        </p:spPr>
        <p:txBody>
          <a:bodyPr/>
          <a:lstStyle/>
          <a:p>
            <a:r>
              <a:rPr lang="en-US"/>
              <a:t>Click icon to add chart</a:t>
            </a:r>
            <a:endParaRPr lang="en-US" dirty="0"/>
          </a:p>
        </p:txBody>
      </p:sp>
      <p:sp>
        <p:nvSpPr>
          <p:cNvPr id="29" name="Text Placeholder 14">
            <a:extLst>
              <a:ext uri="{FF2B5EF4-FFF2-40B4-BE49-F238E27FC236}">
                <a16:creationId xmlns:a16="http://schemas.microsoft.com/office/drawing/2014/main" xmlns="" id="{1B891AFD-C361-47F3-B7A1-CEC9BBDFB6E0}"/>
              </a:ext>
            </a:extLst>
          </p:cNvPr>
          <p:cNvSpPr>
            <a:spLocks noGrp="1"/>
          </p:cNvSpPr>
          <p:nvPr>
            <p:ph type="body" sz="quarter" idx="62" hasCustomPrompt="1"/>
          </p:nvPr>
        </p:nvSpPr>
        <p:spPr>
          <a:xfrm>
            <a:off x="7719464" y="4499980"/>
            <a:ext cx="7922872" cy="369888"/>
          </a:xfrm>
        </p:spPr>
        <p:txBody>
          <a:bodyPr anchor="t"/>
          <a:lstStyle>
            <a:lvl1pPr marL="0" indent="0" algn="l">
              <a:buNone/>
              <a:defRPr>
                <a:solidFill>
                  <a:srgbClr val="231F20"/>
                </a:solidFill>
              </a:defRPr>
            </a:lvl1pPr>
          </a:lstStyle>
          <a:p>
            <a:pPr lvl="0"/>
            <a:r>
              <a:rPr lang="en-US" dirty="0"/>
              <a:t>Label</a:t>
            </a:r>
          </a:p>
        </p:txBody>
      </p:sp>
      <p:sp>
        <p:nvSpPr>
          <p:cNvPr id="30" name="Chart Placeholder 13">
            <a:extLst>
              <a:ext uri="{FF2B5EF4-FFF2-40B4-BE49-F238E27FC236}">
                <a16:creationId xmlns:a16="http://schemas.microsoft.com/office/drawing/2014/main" xmlns="" id="{C91F34E4-1C45-4BB6-B959-F1F2E84A6D8B}"/>
              </a:ext>
            </a:extLst>
          </p:cNvPr>
          <p:cNvSpPr>
            <a:spLocks noGrp="1"/>
          </p:cNvSpPr>
          <p:nvPr>
            <p:ph type="chart" sz="quarter" idx="63"/>
          </p:nvPr>
        </p:nvSpPr>
        <p:spPr>
          <a:xfrm>
            <a:off x="7720013" y="5022609"/>
            <a:ext cx="7921625" cy="3204768"/>
          </a:xfrm>
        </p:spPr>
        <p:txBody>
          <a:bodyPr/>
          <a:lstStyle/>
          <a:p>
            <a:r>
              <a:rPr lang="en-US"/>
              <a:t>Click icon to add chart</a:t>
            </a:r>
            <a:endParaRPr lang="en-US" dirty="0"/>
          </a:p>
        </p:txBody>
      </p:sp>
    </p:spTree>
    <p:extLst>
      <p:ext uri="{BB962C8B-B14F-4D97-AF65-F5344CB8AC3E}">
        <p14:creationId xmlns:p14="http://schemas.microsoft.com/office/powerpoint/2010/main" val="1303646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f (4)">
    <p:spTree>
      <p:nvGrpSpPr>
        <p:cNvPr id="1" name=""/>
        <p:cNvGrpSpPr/>
        <p:nvPr/>
      </p:nvGrpSpPr>
      <p:grpSpPr>
        <a:xfrm>
          <a:off x="0" y="0"/>
          <a:ext cx="0" cy="0"/>
          <a:chOff x="0" y="0"/>
          <a:chExt cx="0" cy="0"/>
        </a:xfrm>
      </p:grpSpPr>
      <p:sp>
        <p:nvSpPr>
          <p:cNvPr id="2" name="Title 1"/>
          <p:cNvSpPr>
            <a:spLocks noGrp="1"/>
          </p:cNvSpPr>
          <p:nvPr>
            <p:ph type="title"/>
          </p:nvPr>
        </p:nvSpPr>
        <p:spPr>
          <a:xfrm>
            <a:off x="612078" y="544171"/>
            <a:ext cx="14778656" cy="616194"/>
          </a:xfrm>
        </p:spPr>
        <p:txBody>
          <a:bodyPr>
            <a:noAutofit/>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rgbClr val="333638"/>
                </a:solidFill>
              </a:defRPr>
            </a:lvl1p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12" name="Text Placeholder 14">
            <a:extLst>
              <a:ext uri="{FF2B5EF4-FFF2-40B4-BE49-F238E27FC236}">
                <a16:creationId xmlns:a16="http://schemas.microsoft.com/office/drawing/2014/main" xmlns="" id="{9F1B344B-671D-4A01-BD34-0AA92056080C}"/>
              </a:ext>
            </a:extLst>
          </p:cNvPr>
          <p:cNvSpPr>
            <a:spLocks noGrp="1"/>
          </p:cNvSpPr>
          <p:nvPr>
            <p:ph type="body" sz="quarter" idx="32" hasCustomPrompt="1"/>
          </p:nvPr>
        </p:nvSpPr>
        <p:spPr>
          <a:xfrm>
            <a:off x="1100478" y="1672787"/>
            <a:ext cx="7027285" cy="369888"/>
          </a:xfrm>
        </p:spPr>
        <p:txBody>
          <a:bodyPr anchor="t"/>
          <a:lstStyle>
            <a:lvl1pPr marL="0" indent="0" algn="l">
              <a:buNone/>
              <a:defRPr>
                <a:solidFill>
                  <a:srgbClr val="231F20"/>
                </a:solidFill>
              </a:defRPr>
            </a:lvl1pPr>
          </a:lstStyle>
          <a:p>
            <a:pPr lvl="0"/>
            <a:r>
              <a:rPr lang="en-US" dirty="0"/>
              <a:t>Label</a:t>
            </a:r>
          </a:p>
        </p:txBody>
      </p:sp>
      <p:sp>
        <p:nvSpPr>
          <p:cNvPr id="14" name="Chart Placeholder 13">
            <a:extLst>
              <a:ext uri="{FF2B5EF4-FFF2-40B4-BE49-F238E27FC236}">
                <a16:creationId xmlns:a16="http://schemas.microsoft.com/office/drawing/2014/main" xmlns="" id="{E62F0D49-BE8D-4E38-BD03-5817F6B50F14}"/>
              </a:ext>
            </a:extLst>
          </p:cNvPr>
          <p:cNvSpPr>
            <a:spLocks noGrp="1"/>
          </p:cNvSpPr>
          <p:nvPr>
            <p:ph type="chart" sz="quarter" idx="61"/>
          </p:nvPr>
        </p:nvSpPr>
        <p:spPr>
          <a:xfrm>
            <a:off x="1101027" y="2195416"/>
            <a:ext cx="7026179" cy="2402328"/>
          </a:xfrm>
        </p:spPr>
        <p:txBody>
          <a:bodyPr/>
          <a:lstStyle/>
          <a:p>
            <a:r>
              <a:rPr lang="en-US"/>
              <a:t>Click icon to add chart</a:t>
            </a:r>
            <a:endParaRPr lang="en-US" dirty="0"/>
          </a:p>
        </p:txBody>
      </p:sp>
      <p:sp>
        <p:nvSpPr>
          <p:cNvPr id="15" name="Text Placeholder 14">
            <a:extLst>
              <a:ext uri="{FF2B5EF4-FFF2-40B4-BE49-F238E27FC236}">
                <a16:creationId xmlns:a16="http://schemas.microsoft.com/office/drawing/2014/main" xmlns="" id="{17C2C978-A300-4FD0-B64C-1C9E8C70CC66}"/>
              </a:ext>
            </a:extLst>
          </p:cNvPr>
          <p:cNvSpPr>
            <a:spLocks noGrp="1"/>
          </p:cNvSpPr>
          <p:nvPr>
            <p:ph type="body" sz="quarter" idx="62" hasCustomPrompt="1"/>
          </p:nvPr>
        </p:nvSpPr>
        <p:spPr>
          <a:xfrm>
            <a:off x="1099780" y="4885317"/>
            <a:ext cx="7027285" cy="369888"/>
          </a:xfrm>
        </p:spPr>
        <p:txBody>
          <a:bodyPr anchor="t"/>
          <a:lstStyle>
            <a:lvl1pPr marL="0" indent="0" algn="l">
              <a:buNone/>
              <a:defRPr>
                <a:solidFill>
                  <a:srgbClr val="231F20"/>
                </a:solidFill>
              </a:defRPr>
            </a:lvl1pPr>
          </a:lstStyle>
          <a:p>
            <a:pPr lvl="0"/>
            <a:r>
              <a:rPr lang="en-US" dirty="0"/>
              <a:t>Label</a:t>
            </a:r>
          </a:p>
        </p:txBody>
      </p:sp>
      <p:sp>
        <p:nvSpPr>
          <p:cNvPr id="16" name="Chart Placeholder 13">
            <a:extLst>
              <a:ext uri="{FF2B5EF4-FFF2-40B4-BE49-F238E27FC236}">
                <a16:creationId xmlns:a16="http://schemas.microsoft.com/office/drawing/2014/main" xmlns="" id="{3A209280-A3CA-4FE8-93B0-8F068F215998}"/>
              </a:ext>
            </a:extLst>
          </p:cNvPr>
          <p:cNvSpPr>
            <a:spLocks noGrp="1"/>
          </p:cNvSpPr>
          <p:nvPr>
            <p:ph type="chart" sz="quarter" idx="63"/>
          </p:nvPr>
        </p:nvSpPr>
        <p:spPr>
          <a:xfrm>
            <a:off x="1100329" y="5407946"/>
            <a:ext cx="7026179" cy="2402328"/>
          </a:xfrm>
        </p:spPr>
        <p:txBody>
          <a:bodyPr/>
          <a:lstStyle/>
          <a:p>
            <a:r>
              <a:rPr lang="en-US"/>
              <a:t>Click icon to add chart</a:t>
            </a:r>
            <a:endParaRPr lang="en-US" dirty="0"/>
          </a:p>
        </p:txBody>
      </p:sp>
      <p:sp>
        <p:nvSpPr>
          <p:cNvPr id="19" name="Text Placeholder 14">
            <a:extLst>
              <a:ext uri="{FF2B5EF4-FFF2-40B4-BE49-F238E27FC236}">
                <a16:creationId xmlns:a16="http://schemas.microsoft.com/office/drawing/2014/main" xmlns="" id="{EE8511E8-BC09-4032-A148-827983A5049F}"/>
              </a:ext>
            </a:extLst>
          </p:cNvPr>
          <p:cNvSpPr>
            <a:spLocks noGrp="1"/>
          </p:cNvSpPr>
          <p:nvPr>
            <p:ph type="body" sz="quarter" idx="64" hasCustomPrompt="1"/>
          </p:nvPr>
        </p:nvSpPr>
        <p:spPr>
          <a:xfrm>
            <a:off x="8364703" y="1672787"/>
            <a:ext cx="7027285" cy="369888"/>
          </a:xfrm>
        </p:spPr>
        <p:txBody>
          <a:bodyPr anchor="t"/>
          <a:lstStyle>
            <a:lvl1pPr marL="0" indent="0" algn="l">
              <a:buNone/>
              <a:defRPr>
                <a:solidFill>
                  <a:srgbClr val="231F20"/>
                </a:solidFill>
              </a:defRPr>
            </a:lvl1pPr>
          </a:lstStyle>
          <a:p>
            <a:pPr lvl="0"/>
            <a:r>
              <a:rPr lang="en-US" dirty="0"/>
              <a:t>Label</a:t>
            </a:r>
          </a:p>
        </p:txBody>
      </p:sp>
      <p:sp>
        <p:nvSpPr>
          <p:cNvPr id="20" name="Chart Placeholder 13">
            <a:extLst>
              <a:ext uri="{FF2B5EF4-FFF2-40B4-BE49-F238E27FC236}">
                <a16:creationId xmlns:a16="http://schemas.microsoft.com/office/drawing/2014/main" xmlns="" id="{709E1D8C-0F48-4E61-9CAA-B9D1A0BAF74A}"/>
              </a:ext>
            </a:extLst>
          </p:cNvPr>
          <p:cNvSpPr>
            <a:spLocks noGrp="1"/>
          </p:cNvSpPr>
          <p:nvPr>
            <p:ph type="chart" sz="quarter" idx="65"/>
          </p:nvPr>
        </p:nvSpPr>
        <p:spPr>
          <a:xfrm>
            <a:off x="8365252" y="2195416"/>
            <a:ext cx="7026179" cy="2402328"/>
          </a:xfrm>
        </p:spPr>
        <p:txBody>
          <a:bodyPr/>
          <a:lstStyle/>
          <a:p>
            <a:r>
              <a:rPr lang="en-US"/>
              <a:t>Click icon to add chart</a:t>
            </a:r>
            <a:endParaRPr lang="en-US" dirty="0"/>
          </a:p>
        </p:txBody>
      </p:sp>
      <p:sp>
        <p:nvSpPr>
          <p:cNvPr id="21" name="Text Placeholder 14">
            <a:extLst>
              <a:ext uri="{FF2B5EF4-FFF2-40B4-BE49-F238E27FC236}">
                <a16:creationId xmlns:a16="http://schemas.microsoft.com/office/drawing/2014/main" xmlns="" id="{3AD9F7E9-CFB3-4415-937D-7697EDF95C67}"/>
              </a:ext>
            </a:extLst>
          </p:cNvPr>
          <p:cNvSpPr>
            <a:spLocks noGrp="1"/>
          </p:cNvSpPr>
          <p:nvPr>
            <p:ph type="body" sz="quarter" idx="66" hasCustomPrompt="1"/>
          </p:nvPr>
        </p:nvSpPr>
        <p:spPr>
          <a:xfrm>
            <a:off x="8364005" y="4885317"/>
            <a:ext cx="7027285" cy="369888"/>
          </a:xfrm>
        </p:spPr>
        <p:txBody>
          <a:bodyPr anchor="t"/>
          <a:lstStyle>
            <a:lvl1pPr marL="0" indent="0" algn="l">
              <a:buNone/>
              <a:defRPr>
                <a:solidFill>
                  <a:srgbClr val="231F20"/>
                </a:solidFill>
              </a:defRPr>
            </a:lvl1pPr>
          </a:lstStyle>
          <a:p>
            <a:pPr lvl="0"/>
            <a:r>
              <a:rPr lang="en-US" dirty="0"/>
              <a:t>Label</a:t>
            </a:r>
          </a:p>
        </p:txBody>
      </p:sp>
      <p:sp>
        <p:nvSpPr>
          <p:cNvPr id="22" name="Chart Placeholder 13">
            <a:extLst>
              <a:ext uri="{FF2B5EF4-FFF2-40B4-BE49-F238E27FC236}">
                <a16:creationId xmlns:a16="http://schemas.microsoft.com/office/drawing/2014/main" xmlns="" id="{A42FE783-A4BF-4004-A43B-1F594E747DA2}"/>
              </a:ext>
            </a:extLst>
          </p:cNvPr>
          <p:cNvSpPr>
            <a:spLocks noGrp="1"/>
          </p:cNvSpPr>
          <p:nvPr>
            <p:ph type="chart" sz="quarter" idx="67"/>
          </p:nvPr>
        </p:nvSpPr>
        <p:spPr>
          <a:xfrm>
            <a:off x="8364554" y="5407946"/>
            <a:ext cx="7026179" cy="2402328"/>
          </a:xfrm>
        </p:spPr>
        <p:txBody>
          <a:bodyPr/>
          <a:lstStyle/>
          <a:p>
            <a:r>
              <a:rPr lang="en-US"/>
              <a:t>Click icon to add chart</a:t>
            </a:r>
            <a:endParaRPr lang="en-US" dirty="0"/>
          </a:p>
        </p:txBody>
      </p:sp>
    </p:spTree>
    <p:extLst>
      <p:ext uri="{BB962C8B-B14F-4D97-AF65-F5344CB8AC3E}">
        <p14:creationId xmlns:p14="http://schemas.microsoft.com/office/powerpoint/2010/main" val="862306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kon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077" y="544171"/>
            <a:ext cx="14689092" cy="1232389"/>
          </a:xfrm>
        </p:spPr>
        <p:txBody>
          <a:bodyPr>
            <a:noAutofit/>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F5E6FE9-57E8-4769-9BFC-C38D1FC88A2F}" type="slidenum">
              <a:rPr lang="en-US" smtClean="0"/>
              <a:pPr/>
              <a:t>‹#›</a:t>
            </a:fld>
            <a:endParaRPr lang="en-US" dirty="0"/>
          </a:p>
        </p:txBody>
      </p:sp>
      <p:sp>
        <p:nvSpPr>
          <p:cNvPr id="26" name="Content Placeholder 11">
            <a:extLst>
              <a:ext uri="{FF2B5EF4-FFF2-40B4-BE49-F238E27FC236}">
                <a16:creationId xmlns:a16="http://schemas.microsoft.com/office/drawing/2014/main" xmlns="" id="{E70948D5-88AC-497D-B09C-3F92E859DC70}"/>
              </a:ext>
            </a:extLst>
          </p:cNvPr>
          <p:cNvSpPr>
            <a:spLocks noGrp="1"/>
          </p:cNvSpPr>
          <p:nvPr>
            <p:ph sz="quarter" idx="55"/>
          </p:nvPr>
        </p:nvSpPr>
        <p:spPr>
          <a:xfrm>
            <a:off x="1977468" y="2617076"/>
            <a:ext cx="3209389" cy="2916621"/>
          </a:xfrm>
        </p:spPr>
        <p:txBody>
          <a:bodyPr/>
          <a:lstStyle>
            <a:lvl1pPr marL="0" indent="0">
              <a:buNone/>
              <a:defRPr>
                <a:solidFill>
                  <a:schemeClr val="bg1"/>
                </a:solidFill>
              </a:defRPr>
            </a:lvl1pPr>
          </a:lstStyle>
          <a:p>
            <a:pPr lvl="0"/>
            <a:r>
              <a:rPr lang="en-US"/>
              <a:t>Click to edit Master text styles</a:t>
            </a:r>
          </a:p>
        </p:txBody>
      </p:sp>
      <p:sp>
        <p:nvSpPr>
          <p:cNvPr id="27" name="Text Placeholder 14">
            <a:extLst>
              <a:ext uri="{FF2B5EF4-FFF2-40B4-BE49-F238E27FC236}">
                <a16:creationId xmlns:a16="http://schemas.microsoft.com/office/drawing/2014/main" xmlns="" id="{2B62FC42-11A3-4899-8F61-4802A85988DA}"/>
              </a:ext>
            </a:extLst>
          </p:cNvPr>
          <p:cNvSpPr>
            <a:spLocks noGrp="1"/>
          </p:cNvSpPr>
          <p:nvPr>
            <p:ph type="body" sz="quarter" idx="56" hasCustomPrompt="1"/>
          </p:nvPr>
        </p:nvSpPr>
        <p:spPr>
          <a:xfrm>
            <a:off x="1977468" y="6246894"/>
            <a:ext cx="3209389" cy="369888"/>
          </a:xfrm>
        </p:spPr>
        <p:txBody>
          <a:bodyPr anchor="ctr"/>
          <a:lstStyle>
            <a:lvl1pPr marL="0" indent="0" algn="ctr">
              <a:spcBef>
                <a:spcPts val="0"/>
              </a:spcBef>
              <a:buNone/>
              <a:defRPr>
                <a:solidFill>
                  <a:schemeClr val="bg1"/>
                </a:solidFill>
              </a:defRPr>
            </a:lvl1pPr>
          </a:lstStyle>
          <a:p>
            <a:pPr lvl="0"/>
            <a:r>
              <a:rPr lang="en-US" dirty="0"/>
              <a:t>Label</a:t>
            </a:r>
          </a:p>
        </p:txBody>
      </p:sp>
      <p:sp>
        <p:nvSpPr>
          <p:cNvPr id="28" name="Text Placeholder 14">
            <a:extLst>
              <a:ext uri="{FF2B5EF4-FFF2-40B4-BE49-F238E27FC236}">
                <a16:creationId xmlns:a16="http://schemas.microsoft.com/office/drawing/2014/main" xmlns="" id="{4E5466D5-BAFB-4985-BC42-95AEFBAC601E}"/>
              </a:ext>
            </a:extLst>
          </p:cNvPr>
          <p:cNvSpPr>
            <a:spLocks noGrp="1"/>
          </p:cNvSpPr>
          <p:nvPr>
            <p:ph type="body" sz="quarter" idx="57"/>
          </p:nvPr>
        </p:nvSpPr>
        <p:spPr>
          <a:xfrm>
            <a:off x="1977468" y="6667316"/>
            <a:ext cx="3209389" cy="369888"/>
          </a:xfrm>
        </p:spPr>
        <p:txBody>
          <a:bodyPr anchor="t">
            <a:normAutofit/>
          </a:bodyPr>
          <a:lstStyle>
            <a:lvl1pPr marL="0" indent="0" algn="ctr">
              <a:spcBef>
                <a:spcPts val="0"/>
              </a:spcBef>
              <a:buNone/>
              <a:defRPr sz="1200">
                <a:solidFill>
                  <a:schemeClr val="bg1"/>
                </a:solidFill>
              </a:defRPr>
            </a:lvl1pPr>
          </a:lstStyle>
          <a:p>
            <a:pPr lvl="0"/>
            <a:r>
              <a:rPr lang="en-US"/>
              <a:t>Click to edit Master text styles</a:t>
            </a:r>
          </a:p>
        </p:txBody>
      </p:sp>
      <p:sp>
        <p:nvSpPr>
          <p:cNvPr id="22" name="Content Placeholder 11">
            <a:extLst>
              <a:ext uri="{FF2B5EF4-FFF2-40B4-BE49-F238E27FC236}">
                <a16:creationId xmlns:a16="http://schemas.microsoft.com/office/drawing/2014/main" xmlns="" id="{5DE5E203-18AE-4C62-95B4-40611B7A01EC}"/>
              </a:ext>
            </a:extLst>
          </p:cNvPr>
          <p:cNvSpPr>
            <a:spLocks noGrp="1"/>
          </p:cNvSpPr>
          <p:nvPr>
            <p:ph sz="quarter" idx="61"/>
          </p:nvPr>
        </p:nvSpPr>
        <p:spPr>
          <a:xfrm>
            <a:off x="6439108" y="2617076"/>
            <a:ext cx="3209389" cy="2916621"/>
          </a:xfrm>
        </p:spPr>
        <p:txBody>
          <a:bodyPr/>
          <a:lstStyle>
            <a:lvl1pPr marL="0" indent="0">
              <a:buNone/>
              <a:defRPr>
                <a:solidFill>
                  <a:schemeClr val="bg1"/>
                </a:solidFill>
              </a:defRPr>
            </a:lvl1pPr>
          </a:lstStyle>
          <a:p>
            <a:pPr lvl="0"/>
            <a:r>
              <a:rPr lang="en-US"/>
              <a:t>Click to edit Master text styles</a:t>
            </a:r>
          </a:p>
        </p:txBody>
      </p:sp>
      <p:sp>
        <p:nvSpPr>
          <p:cNvPr id="29" name="Text Placeholder 14">
            <a:extLst>
              <a:ext uri="{FF2B5EF4-FFF2-40B4-BE49-F238E27FC236}">
                <a16:creationId xmlns:a16="http://schemas.microsoft.com/office/drawing/2014/main" xmlns="" id="{292C0119-8C15-427C-9AFC-B68CEA7BC6BC}"/>
              </a:ext>
            </a:extLst>
          </p:cNvPr>
          <p:cNvSpPr>
            <a:spLocks noGrp="1"/>
          </p:cNvSpPr>
          <p:nvPr>
            <p:ph type="body" sz="quarter" idx="62" hasCustomPrompt="1"/>
          </p:nvPr>
        </p:nvSpPr>
        <p:spPr>
          <a:xfrm>
            <a:off x="6439108" y="6246894"/>
            <a:ext cx="3209389" cy="369888"/>
          </a:xfrm>
        </p:spPr>
        <p:txBody>
          <a:bodyPr anchor="ctr"/>
          <a:lstStyle>
            <a:lvl1pPr marL="0" indent="0" algn="ctr">
              <a:spcBef>
                <a:spcPts val="0"/>
              </a:spcBef>
              <a:buNone/>
              <a:defRPr>
                <a:solidFill>
                  <a:schemeClr val="bg1"/>
                </a:solidFill>
              </a:defRPr>
            </a:lvl1pPr>
          </a:lstStyle>
          <a:p>
            <a:pPr lvl="0"/>
            <a:r>
              <a:rPr lang="en-US" dirty="0"/>
              <a:t>Label</a:t>
            </a:r>
          </a:p>
        </p:txBody>
      </p:sp>
      <p:sp>
        <p:nvSpPr>
          <p:cNvPr id="30" name="Text Placeholder 14">
            <a:extLst>
              <a:ext uri="{FF2B5EF4-FFF2-40B4-BE49-F238E27FC236}">
                <a16:creationId xmlns:a16="http://schemas.microsoft.com/office/drawing/2014/main" xmlns="" id="{955F2786-001A-40D4-9851-7273E39733AC}"/>
              </a:ext>
            </a:extLst>
          </p:cNvPr>
          <p:cNvSpPr>
            <a:spLocks noGrp="1"/>
          </p:cNvSpPr>
          <p:nvPr>
            <p:ph type="body" sz="quarter" idx="63"/>
          </p:nvPr>
        </p:nvSpPr>
        <p:spPr>
          <a:xfrm>
            <a:off x="6439108" y="6667316"/>
            <a:ext cx="3209389" cy="369888"/>
          </a:xfrm>
        </p:spPr>
        <p:txBody>
          <a:bodyPr anchor="t">
            <a:normAutofit/>
          </a:bodyPr>
          <a:lstStyle>
            <a:lvl1pPr marL="0" indent="0" algn="ctr">
              <a:spcBef>
                <a:spcPts val="0"/>
              </a:spcBef>
              <a:buNone/>
              <a:defRPr sz="1200">
                <a:solidFill>
                  <a:schemeClr val="bg1"/>
                </a:solidFill>
              </a:defRPr>
            </a:lvl1pPr>
          </a:lstStyle>
          <a:p>
            <a:pPr lvl="0"/>
            <a:r>
              <a:rPr lang="en-US"/>
              <a:t>Click to edit Master text styles</a:t>
            </a:r>
          </a:p>
        </p:txBody>
      </p:sp>
      <p:sp>
        <p:nvSpPr>
          <p:cNvPr id="31" name="Content Placeholder 11">
            <a:extLst>
              <a:ext uri="{FF2B5EF4-FFF2-40B4-BE49-F238E27FC236}">
                <a16:creationId xmlns:a16="http://schemas.microsoft.com/office/drawing/2014/main" xmlns="" id="{A6925963-EB90-4FE5-A5E8-A7E19DFD53D3}"/>
              </a:ext>
            </a:extLst>
          </p:cNvPr>
          <p:cNvSpPr>
            <a:spLocks noGrp="1"/>
          </p:cNvSpPr>
          <p:nvPr>
            <p:ph sz="quarter" idx="64"/>
          </p:nvPr>
        </p:nvSpPr>
        <p:spPr>
          <a:xfrm>
            <a:off x="10900748" y="2617075"/>
            <a:ext cx="3209389" cy="2916621"/>
          </a:xfrm>
        </p:spPr>
        <p:txBody>
          <a:bodyPr/>
          <a:lstStyle>
            <a:lvl1pPr marL="0" indent="0">
              <a:buNone/>
              <a:defRPr>
                <a:solidFill>
                  <a:schemeClr val="bg1"/>
                </a:solidFill>
              </a:defRPr>
            </a:lvl1pPr>
          </a:lstStyle>
          <a:p>
            <a:pPr lvl="0"/>
            <a:r>
              <a:rPr lang="en-US"/>
              <a:t>Click to edit Master text styles</a:t>
            </a:r>
          </a:p>
        </p:txBody>
      </p:sp>
      <p:sp>
        <p:nvSpPr>
          <p:cNvPr id="35" name="Text Placeholder 14">
            <a:extLst>
              <a:ext uri="{FF2B5EF4-FFF2-40B4-BE49-F238E27FC236}">
                <a16:creationId xmlns:a16="http://schemas.microsoft.com/office/drawing/2014/main" xmlns="" id="{94535FCC-2037-4186-AB05-B107FBE2FE04}"/>
              </a:ext>
            </a:extLst>
          </p:cNvPr>
          <p:cNvSpPr>
            <a:spLocks noGrp="1"/>
          </p:cNvSpPr>
          <p:nvPr>
            <p:ph type="body" sz="quarter" idx="65" hasCustomPrompt="1"/>
          </p:nvPr>
        </p:nvSpPr>
        <p:spPr>
          <a:xfrm>
            <a:off x="10900748" y="6246894"/>
            <a:ext cx="3209389" cy="369888"/>
          </a:xfrm>
        </p:spPr>
        <p:txBody>
          <a:bodyPr anchor="ctr"/>
          <a:lstStyle>
            <a:lvl1pPr marL="0" indent="0" algn="ctr">
              <a:spcBef>
                <a:spcPts val="0"/>
              </a:spcBef>
              <a:buNone/>
              <a:defRPr>
                <a:solidFill>
                  <a:schemeClr val="bg1"/>
                </a:solidFill>
              </a:defRPr>
            </a:lvl1pPr>
          </a:lstStyle>
          <a:p>
            <a:pPr lvl="0"/>
            <a:r>
              <a:rPr lang="en-US" dirty="0"/>
              <a:t>Label</a:t>
            </a:r>
          </a:p>
        </p:txBody>
      </p:sp>
      <p:sp>
        <p:nvSpPr>
          <p:cNvPr id="36" name="Text Placeholder 14">
            <a:extLst>
              <a:ext uri="{FF2B5EF4-FFF2-40B4-BE49-F238E27FC236}">
                <a16:creationId xmlns:a16="http://schemas.microsoft.com/office/drawing/2014/main" xmlns="" id="{7DED4A2B-7268-484A-8CC5-D2B68DD1B9AA}"/>
              </a:ext>
            </a:extLst>
          </p:cNvPr>
          <p:cNvSpPr>
            <a:spLocks noGrp="1"/>
          </p:cNvSpPr>
          <p:nvPr>
            <p:ph type="body" sz="quarter" idx="66"/>
          </p:nvPr>
        </p:nvSpPr>
        <p:spPr>
          <a:xfrm>
            <a:off x="10900748" y="6667316"/>
            <a:ext cx="3209389" cy="369888"/>
          </a:xfrm>
        </p:spPr>
        <p:txBody>
          <a:bodyPr anchor="t">
            <a:normAutofit/>
          </a:bodyPr>
          <a:lstStyle>
            <a:lvl1pPr marL="0" indent="0" algn="ctr">
              <a:spcBef>
                <a:spcPts val="0"/>
              </a:spcBef>
              <a:buNone/>
              <a:defRPr sz="1200">
                <a:solidFill>
                  <a:schemeClr val="bg1"/>
                </a:solidFill>
              </a:defRPr>
            </a:lvl1pPr>
          </a:lstStyle>
          <a:p>
            <a:pPr lvl="0"/>
            <a:r>
              <a:rPr lang="en-US"/>
              <a:t>Click to edit Master text styles</a:t>
            </a:r>
          </a:p>
        </p:txBody>
      </p:sp>
      <p:pic>
        <p:nvPicPr>
          <p:cNvPr id="17" name="Graphic 16">
            <a:extLst>
              <a:ext uri="{FF2B5EF4-FFF2-40B4-BE49-F238E27FC236}">
                <a16:creationId xmlns:a16="http://schemas.microsoft.com/office/drawing/2014/main" xmlns="" id="{A5483D28-BBE6-4AA4-854E-F483A9090B7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6" y="8530476"/>
            <a:ext cx="1282657" cy="246871"/>
          </a:xfrm>
          <a:prstGeom prst="rect">
            <a:avLst/>
          </a:prstGeom>
        </p:spPr>
      </p:pic>
    </p:spTree>
    <p:extLst>
      <p:ext uri="{BB962C8B-B14F-4D97-AF65-F5344CB8AC3E}">
        <p14:creationId xmlns:p14="http://schemas.microsoft.com/office/powerpoint/2010/main" val="4203904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en-US"/>
              <a:t>Click to edit Master title style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426600"/>
            <a:ext cx="14689093" cy="580077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6" name="Text Placeholder 10">
            <a:extLst>
              <a:ext uri="{FF2B5EF4-FFF2-40B4-BE49-F238E27FC236}">
                <a16:creationId xmlns:a16="http://schemas.microsoft.com/office/drawing/2014/main" xmlns="" id="{D78A5A07-A3B7-5D4A-B1B1-7357B42247E7}"/>
              </a:ext>
            </a:extLst>
          </p:cNvPr>
          <p:cNvSpPr>
            <a:spLocks noGrp="1"/>
          </p:cNvSpPr>
          <p:nvPr>
            <p:ph type="body" sz="quarter" idx="26" hasCustomPrompt="1"/>
          </p:nvPr>
        </p:nvSpPr>
        <p:spPr>
          <a:xfrm flipH="1">
            <a:off x="16050803" y="8313738"/>
            <a:ext cx="203609" cy="828675"/>
          </a:xfrm>
          <a:solidFill>
            <a:schemeClr val="accent3"/>
          </a:solidFill>
        </p:spPr>
        <p:txBody>
          <a:bodyPr/>
          <a:lstStyle>
            <a:lvl1pPr marL="0" indent="0">
              <a:buNone/>
              <a:defRPr/>
            </a:lvl1pPr>
          </a:lstStyle>
          <a:p>
            <a:pPr lvl="0"/>
            <a:r>
              <a:rPr lang="en-US" dirty="0"/>
              <a:t> </a:t>
            </a:r>
          </a:p>
        </p:txBody>
      </p:sp>
      <p:sp>
        <p:nvSpPr>
          <p:cNvPr id="21" name="Text Placeholder 10">
            <a:extLst>
              <a:ext uri="{FF2B5EF4-FFF2-40B4-BE49-F238E27FC236}">
                <a16:creationId xmlns:a16="http://schemas.microsoft.com/office/drawing/2014/main" xmlns="" id="{7A247518-1A93-F248-BBC4-4F82607D343F}"/>
              </a:ext>
            </a:extLst>
          </p:cNvPr>
          <p:cNvSpPr>
            <a:spLocks noGrp="1"/>
          </p:cNvSpPr>
          <p:nvPr>
            <p:ph type="body" sz="quarter" idx="18" hasCustomPrompt="1"/>
          </p:nvPr>
        </p:nvSpPr>
        <p:spPr>
          <a:xfrm flipH="1">
            <a:off x="16050807" y="7486649"/>
            <a:ext cx="203610" cy="828675"/>
          </a:xfrm>
          <a:solidFill>
            <a:schemeClr val="accent2"/>
          </a:solidFill>
        </p:spPr>
        <p:txBody>
          <a:bodyPr/>
          <a:lstStyle>
            <a:lvl1pPr marL="0" indent="0">
              <a:buNone/>
              <a:defRPr/>
            </a:lvl1pPr>
          </a:lstStyle>
          <a:p>
            <a:pPr lvl="0"/>
            <a:r>
              <a:rPr lang="en-US" dirty="0"/>
              <a:t> </a:t>
            </a:r>
          </a:p>
        </p:txBody>
      </p:sp>
      <p:sp>
        <p:nvSpPr>
          <p:cNvPr id="22" name="Text Placeholder 10">
            <a:extLst>
              <a:ext uri="{FF2B5EF4-FFF2-40B4-BE49-F238E27FC236}">
                <a16:creationId xmlns:a16="http://schemas.microsoft.com/office/drawing/2014/main" xmlns="" id="{E33D8DD0-7141-1E47-A0A5-6E1CC0BD2A3C}"/>
              </a:ext>
            </a:extLst>
          </p:cNvPr>
          <p:cNvSpPr>
            <a:spLocks noGrp="1"/>
          </p:cNvSpPr>
          <p:nvPr>
            <p:ph type="body" sz="quarter" idx="19" hasCustomPrompt="1"/>
          </p:nvPr>
        </p:nvSpPr>
        <p:spPr>
          <a:xfrm flipH="1">
            <a:off x="16050807" y="397"/>
            <a:ext cx="203606" cy="6656389"/>
          </a:xfrm>
          <a:solidFill>
            <a:schemeClr val="tx2"/>
          </a:solidFill>
        </p:spPr>
        <p:txBody>
          <a:bodyPr/>
          <a:lstStyle>
            <a:lvl1pPr marL="0" indent="0">
              <a:buNone/>
              <a:defRPr/>
            </a:lvl1pPr>
          </a:lstStyle>
          <a:p>
            <a:pPr lvl="0"/>
            <a:r>
              <a:rPr lang="en-US" dirty="0"/>
              <a:t> </a:t>
            </a:r>
          </a:p>
        </p:txBody>
      </p:sp>
      <p:sp>
        <p:nvSpPr>
          <p:cNvPr id="23" name="Text Placeholder 10">
            <a:extLst>
              <a:ext uri="{FF2B5EF4-FFF2-40B4-BE49-F238E27FC236}">
                <a16:creationId xmlns:a16="http://schemas.microsoft.com/office/drawing/2014/main" xmlns="" id="{06064D7B-967D-3C43-9B3C-6EC6EC2FF8F1}"/>
              </a:ext>
            </a:extLst>
          </p:cNvPr>
          <p:cNvSpPr>
            <a:spLocks noGrp="1"/>
          </p:cNvSpPr>
          <p:nvPr>
            <p:ph type="body" sz="quarter" idx="27" hasCustomPrompt="1"/>
          </p:nvPr>
        </p:nvSpPr>
        <p:spPr>
          <a:xfrm flipH="1">
            <a:off x="16050809" y="6657182"/>
            <a:ext cx="203607" cy="828675"/>
          </a:xfrm>
          <a:solidFill>
            <a:schemeClr val="accent6"/>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17790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 undertittel og tekst (2 spalt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en-US"/>
              <a:t>Click to edit Master title style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426600"/>
            <a:ext cx="14689093" cy="5800777"/>
          </a:xfrm>
          <a:prstGeom prst="rect">
            <a:avLst/>
          </a:prstGeom>
        </p:spPr>
        <p:txBody>
          <a:bodyPr lIns="0" tIns="0" rIns="0" bIns="0" numCol="2" spcCol="9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1" name="Text Placeholder 10">
            <a:extLst>
              <a:ext uri="{FF2B5EF4-FFF2-40B4-BE49-F238E27FC236}">
                <a16:creationId xmlns:a16="http://schemas.microsoft.com/office/drawing/2014/main" xmlns="" id="{37EE1116-41A0-4852-862A-3C677DC490FE}"/>
              </a:ext>
            </a:extLst>
          </p:cNvPr>
          <p:cNvSpPr>
            <a:spLocks noGrp="1"/>
          </p:cNvSpPr>
          <p:nvPr>
            <p:ph type="body" sz="quarter" idx="25" hasCustomPrompt="1"/>
          </p:nvPr>
        </p:nvSpPr>
        <p:spPr>
          <a:xfrm>
            <a:off x="612077" y="1918755"/>
            <a:ext cx="14689837" cy="359508"/>
          </a:xfrm>
        </p:spPr>
        <p:txBody>
          <a:bodyPr numCol="2" spcCol="936000" anchor="ctr"/>
          <a:lstStyle>
            <a:lvl1pPr marL="0" indent="0">
              <a:spcBef>
                <a:spcPts val="0"/>
              </a:spcBef>
              <a:buNone/>
              <a:defRPr b="1"/>
            </a:lvl1pPr>
          </a:lstStyle>
          <a:p>
            <a:pPr lvl="0"/>
            <a:r>
              <a:rPr lang="en-US" dirty="0"/>
              <a:t>Subheading</a:t>
            </a:r>
          </a:p>
        </p:txBody>
      </p:sp>
      <p:sp>
        <p:nvSpPr>
          <p:cNvPr id="21" name="Text Placeholder 10">
            <a:extLst>
              <a:ext uri="{FF2B5EF4-FFF2-40B4-BE49-F238E27FC236}">
                <a16:creationId xmlns:a16="http://schemas.microsoft.com/office/drawing/2014/main" xmlns="" id="{9248377D-64F6-F241-B093-D1EBED1507CC}"/>
              </a:ext>
            </a:extLst>
          </p:cNvPr>
          <p:cNvSpPr>
            <a:spLocks noGrp="1"/>
          </p:cNvSpPr>
          <p:nvPr>
            <p:ph type="body" sz="quarter" idx="26" hasCustomPrompt="1"/>
          </p:nvPr>
        </p:nvSpPr>
        <p:spPr>
          <a:xfrm flipH="1">
            <a:off x="16050803" y="8313738"/>
            <a:ext cx="203609" cy="828675"/>
          </a:xfrm>
          <a:solidFill>
            <a:schemeClr val="accent3"/>
          </a:solidFill>
        </p:spPr>
        <p:txBody>
          <a:bodyPr/>
          <a:lstStyle>
            <a:lvl1pPr marL="0" indent="0">
              <a:buNone/>
              <a:defRPr/>
            </a:lvl1pPr>
          </a:lstStyle>
          <a:p>
            <a:pPr lvl="0"/>
            <a:r>
              <a:rPr lang="en-US" dirty="0"/>
              <a:t> </a:t>
            </a:r>
          </a:p>
        </p:txBody>
      </p:sp>
      <p:sp>
        <p:nvSpPr>
          <p:cNvPr id="22" name="Text Placeholder 10">
            <a:extLst>
              <a:ext uri="{FF2B5EF4-FFF2-40B4-BE49-F238E27FC236}">
                <a16:creationId xmlns:a16="http://schemas.microsoft.com/office/drawing/2014/main" xmlns="" id="{088B765F-5855-A747-BA60-39C0832C96EB}"/>
              </a:ext>
            </a:extLst>
          </p:cNvPr>
          <p:cNvSpPr>
            <a:spLocks noGrp="1"/>
          </p:cNvSpPr>
          <p:nvPr>
            <p:ph type="body" sz="quarter" idx="18" hasCustomPrompt="1"/>
          </p:nvPr>
        </p:nvSpPr>
        <p:spPr>
          <a:xfrm flipH="1">
            <a:off x="16050807" y="7486649"/>
            <a:ext cx="203610" cy="828675"/>
          </a:xfrm>
          <a:solidFill>
            <a:schemeClr val="accent2"/>
          </a:solidFill>
        </p:spPr>
        <p:txBody>
          <a:bodyPr/>
          <a:lstStyle>
            <a:lvl1pPr marL="0" indent="0">
              <a:buNone/>
              <a:defRPr/>
            </a:lvl1pPr>
          </a:lstStyle>
          <a:p>
            <a:pPr lvl="0"/>
            <a:r>
              <a:rPr lang="en-US" dirty="0"/>
              <a:t> </a:t>
            </a:r>
          </a:p>
        </p:txBody>
      </p:sp>
      <p:sp>
        <p:nvSpPr>
          <p:cNvPr id="23" name="Text Placeholder 10">
            <a:extLst>
              <a:ext uri="{FF2B5EF4-FFF2-40B4-BE49-F238E27FC236}">
                <a16:creationId xmlns:a16="http://schemas.microsoft.com/office/drawing/2014/main" xmlns="" id="{A8AE30E1-7D73-5F4A-83FB-128F28BAB1EF}"/>
              </a:ext>
            </a:extLst>
          </p:cNvPr>
          <p:cNvSpPr>
            <a:spLocks noGrp="1"/>
          </p:cNvSpPr>
          <p:nvPr>
            <p:ph type="body" sz="quarter" idx="19" hasCustomPrompt="1"/>
          </p:nvPr>
        </p:nvSpPr>
        <p:spPr>
          <a:xfrm flipH="1">
            <a:off x="16050807" y="397"/>
            <a:ext cx="203606" cy="6656389"/>
          </a:xfrm>
          <a:solidFill>
            <a:schemeClr val="tx2"/>
          </a:solidFill>
        </p:spPr>
        <p:txBody>
          <a:bodyPr/>
          <a:lstStyle>
            <a:lvl1pPr marL="0" indent="0">
              <a:buNone/>
              <a:defRPr/>
            </a:lvl1pPr>
          </a:lstStyle>
          <a:p>
            <a:pPr lvl="0"/>
            <a:r>
              <a:rPr lang="en-US" dirty="0"/>
              <a:t> </a:t>
            </a:r>
          </a:p>
        </p:txBody>
      </p:sp>
      <p:sp>
        <p:nvSpPr>
          <p:cNvPr id="24" name="Text Placeholder 10">
            <a:extLst>
              <a:ext uri="{FF2B5EF4-FFF2-40B4-BE49-F238E27FC236}">
                <a16:creationId xmlns:a16="http://schemas.microsoft.com/office/drawing/2014/main" xmlns="" id="{0B022E8E-D6E0-8A4F-9ADB-D58392925690}"/>
              </a:ext>
            </a:extLst>
          </p:cNvPr>
          <p:cNvSpPr>
            <a:spLocks noGrp="1"/>
          </p:cNvSpPr>
          <p:nvPr>
            <p:ph type="body" sz="quarter" idx="27" hasCustomPrompt="1"/>
          </p:nvPr>
        </p:nvSpPr>
        <p:spPr>
          <a:xfrm flipH="1">
            <a:off x="16050809" y="6657182"/>
            <a:ext cx="203607" cy="828675"/>
          </a:xfrm>
          <a:solidFill>
            <a:schemeClr val="accent6"/>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129021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og tekst (2 spalter) ">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en-US"/>
              <a:t>Click to edit Master title style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019300"/>
            <a:ext cx="14689093" cy="2286001"/>
          </a:xfrm>
          <a:prstGeom prst="rect">
            <a:avLst/>
          </a:prstGeom>
        </p:spPr>
        <p:txBody>
          <a:bodyPr lIns="0" tIns="0" rIns="0" bIns="0" numCol="2" spcCol="9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3" name="Text Placeholder 6">
            <a:extLst>
              <a:ext uri="{FF2B5EF4-FFF2-40B4-BE49-F238E27FC236}">
                <a16:creationId xmlns:a16="http://schemas.microsoft.com/office/drawing/2014/main" xmlns="" id="{3E83F8DA-851B-404D-B0FB-C77BE05F34BE}"/>
              </a:ext>
            </a:extLst>
          </p:cNvPr>
          <p:cNvSpPr>
            <a:spLocks noGrp="1"/>
          </p:cNvSpPr>
          <p:nvPr>
            <p:ph type="body" sz="quarter" idx="25"/>
          </p:nvPr>
        </p:nvSpPr>
        <p:spPr>
          <a:xfrm>
            <a:off x="612076" y="5473890"/>
            <a:ext cx="14689093" cy="2286001"/>
          </a:xfrm>
          <a:prstGeom prst="rect">
            <a:avLst/>
          </a:prstGeom>
        </p:spPr>
        <p:txBody>
          <a:bodyPr lIns="0" tIns="0" rIns="0" bIns="0" numCol="2" spcCol="9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xmlns="" id="{C685261C-20F8-6D44-A14A-33BA4FF39157}"/>
              </a:ext>
            </a:extLst>
          </p:cNvPr>
          <p:cNvSpPr>
            <a:spLocks noGrp="1"/>
          </p:cNvSpPr>
          <p:nvPr>
            <p:ph type="body" sz="quarter" idx="26" hasCustomPrompt="1"/>
          </p:nvPr>
        </p:nvSpPr>
        <p:spPr>
          <a:xfrm flipH="1">
            <a:off x="16050803" y="8313738"/>
            <a:ext cx="203609" cy="828675"/>
          </a:xfrm>
          <a:solidFill>
            <a:schemeClr val="accent3"/>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5E1AB16A-B102-E144-BAD1-8C96BFC8CA5F}"/>
              </a:ext>
            </a:extLst>
          </p:cNvPr>
          <p:cNvSpPr>
            <a:spLocks noGrp="1"/>
          </p:cNvSpPr>
          <p:nvPr>
            <p:ph type="body" sz="quarter" idx="18" hasCustomPrompt="1"/>
          </p:nvPr>
        </p:nvSpPr>
        <p:spPr>
          <a:xfrm flipH="1">
            <a:off x="16050807" y="7486649"/>
            <a:ext cx="203610" cy="828675"/>
          </a:xfrm>
          <a:solidFill>
            <a:schemeClr val="accent2"/>
          </a:solidFill>
        </p:spPr>
        <p:txBody>
          <a:bodyPr/>
          <a:lstStyle>
            <a:lvl1pPr marL="0" indent="0">
              <a:buNone/>
              <a:defRPr/>
            </a:lvl1pPr>
          </a:lstStyle>
          <a:p>
            <a:pPr lvl="0"/>
            <a:r>
              <a:rPr lang="en-US" dirty="0"/>
              <a:t> </a:t>
            </a:r>
          </a:p>
        </p:txBody>
      </p:sp>
      <p:sp>
        <p:nvSpPr>
          <p:cNvPr id="16" name="Text Placeholder 10">
            <a:extLst>
              <a:ext uri="{FF2B5EF4-FFF2-40B4-BE49-F238E27FC236}">
                <a16:creationId xmlns:a16="http://schemas.microsoft.com/office/drawing/2014/main" xmlns="" id="{CD5D1239-7C17-5948-85DD-62AE091A0194}"/>
              </a:ext>
            </a:extLst>
          </p:cNvPr>
          <p:cNvSpPr>
            <a:spLocks noGrp="1"/>
          </p:cNvSpPr>
          <p:nvPr>
            <p:ph type="body" sz="quarter" idx="19" hasCustomPrompt="1"/>
          </p:nvPr>
        </p:nvSpPr>
        <p:spPr>
          <a:xfrm flipH="1">
            <a:off x="16050807" y="397"/>
            <a:ext cx="203606" cy="6656389"/>
          </a:xfrm>
          <a:solidFill>
            <a:schemeClr val="tx2"/>
          </a:solidFill>
        </p:spPr>
        <p:txBody>
          <a:bodyPr/>
          <a:lstStyle>
            <a:lvl1pPr marL="0" indent="0">
              <a:buNone/>
              <a:defRPr/>
            </a:lvl1pPr>
          </a:lstStyle>
          <a:p>
            <a:pPr lvl="0"/>
            <a:r>
              <a:rPr lang="en-US" dirty="0"/>
              <a:t> </a:t>
            </a:r>
          </a:p>
        </p:txBody>
      </p:sp>
      <p:sp>
        <p:nvSpPr>
          <p:cNvPr id="21" name="Text Placeholder 10">
            <a:extLst>
              <a:ext uri="{FF2B5EF4-FFF2-40B4-BE49-F238E27FC236}">
                <a16:creationId xmlns:a16="http://schemas.microsoft.com/office/drawing/2014/main" xmlns="" id="{485047E7-1091-7D49-BBB6-9EBF24CE895D}"/>
              </a:ext>
            </a:extLst>
          </p:cNvPr>
          <p:cNvSpPr>
            <a:spLocks noGrp="1"/>
          </p:cNvSpPr>
          <p:nvPr>
            <p:ph type="body" sz="quarter" idx="27" hasCustomPrompt="1"/>
          </p:nvPr>
        </p:nvSpPr>
        <p:spPr>
          <a:xfrm flipH="1">
            <a:off x="16050809" y="6657182"/>
            <a:ext cx="203607" cy="828675"/>
          </a:xfrm>
          <a:solidFill>
            <a:schemeClr val="accent6"/>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17071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undertittel og tekst (2 spalter) ">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en-US"/>
              <a:t>Click to edit Master title style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319696"/>
            <a:ext cx="14689093" cy="2380509"/>
          </a:xfrm>
          <a:prstGeom prst="rect">
            <a:avLst/>
          </a:prstGeom>
        </p:spPr>
        <p:txBody>
          <a:bodyPr lIns="0" tIns="0" rIns="0" bIns="0" numCol="2" spcCol="9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4" name="Text Placeholder 10">
            <a:extLst>
              <a:ext uri="{FF2B5EF4-FFF2-40B4-BE49-F238E27FC236}">
                <a16:creationId xmlns:a16="http://schemas.microsoft.com/office/drawing/2014/main" xmlns="" id="{68EC6628-94CE-453A-8F61-77878E107CA8}"/>
              </a:ext>
            </a:extLst>
          </p:cNvPr>
          <p:cNvSpPr>
            <a:spLocks noGrp="1"/>
          </p:cNvSpPr>
          <p:nvPr>
            <p:ph type="body" sz="quarter" idx="26" hasCustomPrompt="1"/>
          </p:nvPr>
        </p:nvSpPr>
        <p:spPr>
          <a:xfrm>
            <a:off x="612077" y="2023529"/>
            <a:ext cx="14689837" cy="307456"/>
          </a:xfrm>
        </p:spPr>
        <p:txBody>
          <a:bodyPr numCol="2" spcCol="936000" anchor="ctr">
            <a:noAutofit/>
          </a:bodyPr>
          <a:lstStyle>
            <a:lvl1pPr marL="0" indent="0">
              <a:spcBef>
                <a:spcPts val="0"/>
              </a:spcBef>
              <a:buNone/>
              <a:defRPr b="1"/>
            </a:lvl1pPr>
          </a:lstStyle>
          <a:p>
            <a:pPr lvl="0"/>
            <a:r>
              <a:rPr lang="en-US" dirty="0"/>
              <a:t>Subheading</a:t>
            </a:r>
          </a:p>
        </p:txBody>
      </p:sp>
      <p:sp>
        <p:nvSpPr>
          <p:cNvPr id="16" name="Text Placeholder 6">
            <a:extLst>
              <a:ext uri="{FF2B5EF4-FFF2-40B4-BE49-F238E27FC236}">
                <a16:creationId xmlns:a16="http://schemas.microsoft.com/office/drawing/2014/main" xmlns="" id="{1F5E824A-D5EC-4A26-A5F6-165C91DE6575}"/>
              </a:ext>
            </a:extLst>
          </p:cNvPr>
          <p:cNvSpPr>
            <a:spLocks noGrp="1"/>
          </p:cNvSpPr>
          <p:nvPr>
            <p:ph type="body" sz="quarter" idx="27"/>
          </p:nvPr>
        </p:nvSpPr>
        <p:spPr>
          <a:xfrm>
            <a:off x="612076" y="5766301"/>
            <a:ext cx="14689093" cy="2380509"/>
          </a:xfrm>
          <a:prstGeom prst="rect">
            <a:avLst/>
          </a:prstGeom>
        </p:spPr>
        <p:txBody>
          <a:bodyPr lIns="0" tIns="0" rIns="0" bIns="0" numCol="2" spcCol="9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0">
            <a:extLst>
              <a:ext uri="{FF2B5EF4-FFF2-40B4-BE49-F238E27FC236}">
                <a16:creationId xmlns:a16="http://schemas.microsoft.com/office/drawing/2014/main" xmlns="" id="{D2A66DBA-B4E9-4B76-94B4-2AE70FEA8CFE}"/>
              </a:ext>
            </a:extLst>
          </p:cNvPr>
          <p:cNvSpPr>
            <a:spLocks noGrp="1"/>
          </p:cNvSpPr>
          <p:nvPr>
            <p:ph type="body" sz="quarter" idx="28" hasCustomPrompt="1"/>
          </p:nvPr>
        </p:nvSpPr>
        <p:spPr>
          <a:xfrm>
            <a:off x="612077" y="5470134"/>
            <a:ext cx="14689837" cy="307456"/>
          </a:xfrm>
        </p:spPr>
        <p:txBody>
          <a:bodyPr numCol="2" spcCol="936000" anchor="ctr">
            <a:noAutofit/>
          </a:bodyPr>
          <a:lstStyle>
            <a:lvl1pPr marL="0" indent="0">
              <a:spcBef>
                <a:spcPts val="0"/>
              </a:spcBef>
              <a:buNone/>
              <a:defRPr b="1"/>
            </a:lvl1pPr>
          </a:lstStyle>
          <a:p>
            <a:pPr lvl="0"/>
            <a:r>
              <a:rPr lang="en-US" dirty="0"/>
              <a:t>Subheading</a:t>
            </a:r>
          </a:p>
        </p:txBody>
      </p:sp>
      <p:sp>
        <p:nvSpPr>
          <p:cNvPr id="15" name="Text Placeholder 10">
            <a:extLst>
              <a:ext uri="{FF2B5EF4-FFF2-40B4-BE49-F238E27FC236}">
                <a16:creationId xmlns:a16="http://schemas.microsoft.com/office/drawing/2014/main" xmlns="" id="{29866880-3095-594A-A841-E3ED47D996BC}"/>
              </a:ext>
            </a:extLst>
          </p:cNvPr>
          <p:cNvSpPr>
            <a:spLocks noGrp="1"/>
          </p:cNvSpPr>
          <p:nvPr>
            <p:ph type="body" sz="quarter" idx="29" hasCustomPrompt="1"/>
          </p:nvPr>
        </p:nvSpPr>
        <p:spPr>
          <a:xfrm flipH="1">
            <a:off x="16050803" y="8313738"/>
            <a:ext cx="203609" cy="828675"/>
          </a:xfrm>
          <a:solidFill>
            <a:schemeClr val="accent3"/>
          </a:solidFill>
        </p:spPr>
        <p:txBody>
          <a:bodyPr/>
          <a:lstStyle>
            <a:lvl1pPr marL="0" indent="0">
              <a:buNone/>
              <a:defRPr/>
            </a:lvl1pPr>
          </a:lstStyle>
          <a:p>
            <a:pPr lvl="0"/>
            <a:r>
              <a:rPr lang="en-US" dirty="0"/>
              <a:t> </a:t>
            </a:r>
          </a:p>
        </p:txBody>
      </p:sp>
      <p:sp>
        <p:nvSpPr>
          <p:cNvPr id="22" name="Text Placeholder 10">
            <a:extLst>
              <a:ext uri="{FF2B5EF4-FFF2-40B4-BE49-F238E27FC236}">
                <a16:creationId xmlns:a16="http://schemas.microsoft.com/office/drawing/2014/main" xmlns="" id="{3142B936-3239-5141-AD91-61940F2AF4C6}"/>
              </a:ext>
            </a:extLst>
          </p:cNvPr>
          <p:cNvSpPr>
            <a:spLocks noGrp="1"/>
          </p:cNvSpPr>
          <p:nvPr>
            <p:ph type="body" sz="quarter" idx="18" hasCustomPrompt="1"/>
          </p:nvPr>
        </p:nvSpPr>
        <p:spPr>
          <a:xfrm flipH="1">
            <a:off x="16050807" y="7486649"/>
            <a:ext cx="203610" cy="828675"/>
          </a:xfrm>
          <a:solidFill>
            <a:schemeClr val="accent2"/>
          </a:solidFill>
        </p:spPr>
        <p:txBody>
          <a:bodyPr/>
          <a:lstStyle>
            <a:lvl1pPr marL="0" indent="0">
              <a:buNone/>
              <a:defRPr/>
            </a:lvl1pPr>
          </a:lstStyle>
          <a:p>
            <a:pPr lvl="0"/>
            <a:r>
              <a:rPr lang="en-US" dirty="0"/>
              <a:t> </a:t>
            </a:r>
          </a:p>
        </p:txBody>
      </p:sp>
      <p:sp>
        <p:nvSpPr>
          <p:cNvPr id="23" name="Text Placeholder 10">
            <a:extLst>
              <a:ext uri="{FF2B5EF4-FFF2-40B4-BE49-F238E27FC236}">
                <a16:creationId xmlns:a16="http://schemas.microsoft.com/office/drawing/2014/main" xmlns="" id="{555E696B-4A89-1B4C-81A9-B2759C0248F5}"/>
              </a:ext>
            </a:extLst>
          </p:cNvPr>
          <p:cNvSpPr>
            <a:spLocks noGrp="1"/>
          </p:cNvSpPr>
          <p:nvPr>
            <p:ph type="body" sz="quarter" idx="19" hasCustomPrompt="1"/>
          </p:nvPr>
        </p:nvSpPr>
        <p:spPr>
          <a:xfrm flipH="1">
            <a:off x="16050807" y="397"/>
            <a:ext cx="203606" cy="6656389"/>
          </a:xfrm>
          <a:solidFill>
            <a:schemeClr val="tx2"/>
          </a:solidFill>
        </p:spPr>
        <p:txBody>
          <a:bodyPr/>
          <a:lstStyle>
            <a:lvl1pPr marL="0" indent="0">
              <a:buNone/>
              <a:defRPr/>
            </a:lvl1pPr>
          </a:lstStyle>
          <a:p>
            <a:pPr lvl="0"/>
            <a:r>
              <a:rPr lang="en-US" dirty="0"/>
              <a:t> </a:t>
            </a:r>
          </a:p>
        </p:txBody>
      </p:sp>
      <p:sp>
        <p:nvSpPr>
          <p:cNvPr id="24" name="Text Placeholder 10">
            <a:extLst>
              <a:ext uri="{FF2B5EF4-FFF2-40B4-BE49-F238E27FC236}">
                <a16:creationId xmlns:a16="http://schemas.microsoft.com/office/drawing/2014/main" xmlns="" id="{7BCBB59B-5978-3A40-9272-69EA58954F03}"/>
              </a:ext>
            </a:extLst>
          </p:cNvPr>
          <p:cNvSpPr>
            <a:spLocks noGrp="1"/>
          </p:cNvSpPr>
          <p:nvPr>
            <p:ph type="body" sz="quarter" idx="30" hasCustomPrompt="1"/>
          </p:nvPr>
        </p:nvSpPr>
        <p:spPr>
          <a:xfrm flipH="1">
            <a:off x="16050809" y="6657182"/>
            <a:ext cx="203607" cy="828675"/>
          </a:xfrm>
          <a:solidFill>
            <a:schemeClr val="accent6"/>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211834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 og tekst (3 spalt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en-US"/>
              <a:t>Click to edit Master title style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177144"/>
            <a:ext cx="14689093" cy="6050234"/>
          </a:xfrm>
          <a:prstGeom prst="rect">
            <a:avLst/>
          </a:prstGeom>
        </p:spPr>
        <p:txBody>
          <a:bodyPr lIns="0" tIns="0" rIns="0" bIns="0" numCol="3" spcCol="84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1" name="Text Placeholder 10">
            <a:extLst>
              <a:ext uri="{FF2B5EF4-FFF2-40B4-BE49-F238E27FC236}">
                <a16:creationId xmlns:a16="http://schemas.microsoft.com/office/drawing/2014/main" xmlns="" id="{B9E4FB40-ECBC-F84A-8AC4-AF97C9A002B9}"/>
              </a:ext>
            </a:extLst>
          </p:cNvPr>
          <p:cNvSpPr>
            <a:spLocks noGrp="1"/>
          </p:cNvSpPr>
          <p:nvPr>
            <p:ph type="body" sz="quarter" idx="26" hasCustomPrompt="1"/>
          </p:nvPr>
        </p:nvSpPr>
        <p:spPr>
          <a:xfrm flipH="1">
            <a:off x="16050803" y="8313738"/>
            <a:ext cx="203609" cy="828675"/>
          </a:xfrm>
          <a:solidFill>
            <a:schemeClr val="accent3"/>
          </a:solidFill>
        </p:spPr>
        <p:txBody>
          <a:bodyPr/>
          <a:lstStyle>
            <a:lvl1pPr marL="0" indent="0">
              <a:buNone/>
              <a:defRPr/>
            </a:lvl1pPr>
          </a:lstStyle>
          <a:p>
            <a:pPr lvl="0"/>
            <a:r>
              <a:rPr lang="en-US" dirty="0"/>
              <a:t> </a:t>
            </a:r>
          </a:p>
        </p:txBody>
      </p:sp>
      <p:sp>
        <p:nvSpPr>
          <p:cNvPr id="13" name="Text Placeholder 10">
            <a:extLst>
              <a:ext uri="{FF2B5EF4-FFF2-40B4-BE49-F238E27FC236}">
                <a16:creationId xmlns:a16="http://schemas.microsoft.com/office/drawing/2014/main" xmlns="" id="{58A286CB-1E9B-C84C-A0CA-312C08E79B14}"/>
              </a:ext>
            </a:extLst>
          </p:cNvPr>
          <p:cNvSpPr>
            <a:spLocks noGrp="1"/>
          </p:cNvSpPr>
          <p:nvPr>
            <p:ph type="body" sz="quarter" idx="18" hasCustomPrompt="1"/>
          </p:nvPr>
        </p:nvSpPr>
        <p:spPr>
          <a:xfrm flipH="1">
            <a:off x="16050807" y="7486649"/>
            <a:ext cx="203610" cy="828675"/>
          </a:xfrm>
          <a:solidFill>
            <a:schemeClr val="accent2"/>
          </a:solidFill>
        </p:spPr>
        <p:txBody>
          <a:bodyPr/>
          <a:lstStyle>
            <a:lvl1pPr marL="0" indent="0">
              <a:buNone/>
              <a:defRPr/>
            </a:lvl1pPr>
          </a:lstStyle>
          <a:p>
            <a:pPr lvl="0"/>
            <a:r>
              <a:rPr lang="en-US" dirty="0"/>
              <a:t> </a:t>
            </a:r>
          </a:p>
        </p:txBody>
      </p:sp>
      <p:sp>
        <p:nvSpPr>
          <p:cNvPr id="14" name="Text Placeholder 10">
            <a:extLst>
              <a:ext uri="{FF2B5EF4-FFF2-40B4-BE49-F238E27FC236}">
                <a16:creationId xmlns:a16="http://schemas.microsoft.com/office/drawing/2014/main" xmlns="" id="{2665F650-8835-7B41-A589-42619BF9B49B}"/>
              </a:ext>
            </a:extLst>
          </p:cNvPr>
          <p:cNvSpPr>
            <a:spLocks noGrp="1"/>
          </p:cNvSpPr>
          <p:nvPr>
            <p:ph type="body" sz="quarter" idx="19" hasCustomPrompt="1"/>
          </p:nvPr>
        </p:nvSpPr>
        <p:spPr>
          <a:xfrm flipH="1">
            <a:off x="16050807" y="397"/>
            <a:ext cx="203606" cy="6656389"/>
          </a:xfrm>
          <a:solidFill>
            <a:schemeClr val="tx2"/>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68B649E5-5944-B748-B722-7E787DAF0AA5}"/>
              </a:ext>
            </a:extLst>
          </p:cNvPr>
          <p:cNvSpPr>
            <a:spLocks noGrp="1"/>
          </p:cNvSpPr>
          <p:nvPr>
            <p:ph type="body" sz="quarter" idx="27" hasCustomPrompt="1"/>
          </p:nvPr>
        </p:nvSpPr>
        <p:spPr>
          <a:xfrm flipH="1">
            <a:off x="16050809" y="6657182"/>
            <a:ext cx="203607" cy="828675"/>
          </a:xfrm>
          <a:solidFill>
            <a:schemeClr val="accent6"/>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645627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 undertittel og tekst (3 spalt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en-US"/>
              <a:t>Click to edit Master title style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504362"/>
            <a:ext cx="14689093" cy="5723016"/>
          </a:xfrm>
          <a:prstGeom prst="rect">
            <a:avLst/>
          </a:prstGeom>
        </p:spPr>
        <p:txBody>
          <a:bodyPr lIns="0" tIns="0" rIns="0" bIns="0" numCol="3" spcCol="84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4" name="Text Placeholder 10">
            <a:extLst>
              <a:ext uri="{FF2B5EF4-FFF2-40B4-BE49-F238E27FC236}">
                <a16:creationId xmlns:a16="http://schemas.microsoft.com/office/drawing/2014/main" xmlns="" id="{10F7CDB2-E8B7-4CFA-AEFC-C51C8AE3DC0B}"/>
              </a:ext>
            </a:extLst>
          </p:cNvPr>
          <p:cNvSpPr>
            <a:spLocks noGrp="1"/>
          </p:cNvSpPr>
          <p:nvPr>
            <p:ph type="body" sz="quarter" idx="26" hasCustomPrompt="1"/>
          </p:nvPr>
        </p:nvSpPr>
        <p:spPr>
          <a:xfrm>
            <a:off x="612077" y="2175929"/>
            <a:ext cx="14689837" cy="307456"/>
          </a:xfrm>
        </p:spPr>
        <p:txBody>
          <a:bodyPr numCol="3" spcCol="846000" anchor="ctr">
            <a:noAutofit/>
          </a:bodyPr>
          <a:lstStyle>
            <a:lvl1pPr marL="0" indent="0">
              <a:spcBef>
                <a:spcPts val="0"/>
              </a:spcBef>
              <a:buNone/>
              <a:defRPr b="1"/>
            </a:lvl1pPr>
          </a:lstStyle>
          <a:p>
            <a:pPr lvl="0"/>
            <a:r>
              <a:rPr lang="en-US" dirty="0"/>
              <a:t>Subheading</a:t>
            </a:r>
          </a:p>
        </p:txBody>
      </p:sp>
      <p:sp>
        <p:nvSpPr>
          <p:cNvPr id="13" name="Text Placeholder 10">
            <a:extLst>
              <a:ext uri="{FF2B5EF4-FFF2-40B4-BE49-F238E27FC236}">
                <a16:creationId xmlns:a16="http://schemas.microsoft.com/office/drawing/2014/main" xmlns="" id="{35841D18-53BA-E846-913F-6259FDD11FD9}"/>
              </a:ext>
            </a:extLst>
          </p:cNvPr>
          <p:cNvSpPr>
            <a:spLocks noGrp="1"/>
          </p:cNvSpPr>
          <p:nvPr>
            <p:ph type="body" sz="quarter" idx="27" hasCustomPrompt="1"/>
          </p:nvPr>
        </p:nvSpPr>
        <p:spPr>
          <a:xfrm flipH="1">
            <a:off x="16050803" y="8313738"/>
            <a:ext cx="203609" cy="828675"/>
          </a:xfrm>
          <a:solidFill>
            <a:schemeClr val="accent3"/>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6DEC0978-28EC-D14C-9561-CF3801E58D4B}"/>
              </a:ext>
            </a:extLst>
          </p:cNvPr>
          <p:cNvSpPr>
            <a:spLocks noGrp="1"/>
          </p:cNvSpPr>
          <p:nvPr>
            <p:ph type="body" sz="quarter" idx="18" hasCustomPrompt="1"/>
          </p:nvPr>
        </p:nvSpPr>
        <p:spPr>
          <a:xfrm flipH="1">
            <a:off x="16050807" y="7486649"/>
            <a:ext cx="203610" cy="828675"/>
          </a:xfrm>
          <a:solidFill>
            <a:schemeClr val="accent2"/>
          </a:solidFill>
        </p:spPr>
        <p:txBody>
          <a:bodyPr/>
          <a:lstStyle>
            <a:lvl1pPr marL="0" indent="0">
              <a:buNone/>
              <a:defRPr/>
            </a:lvl1pPr>
          </a:lstStyle>
          <a:p>
            <a:pPr lvl="0"/>
            <a:r>
              <a:rPr lang="en-US" dirty="0"/>
              <a:t> </a:t>
            </a:r>
          </a:p>
        </p:txBody>
      </p:sp>
      <p:sp>
        <p:nvSpPr>
          <p:cNvPr id="16" name="Text Placeholder 10">
            <a:extLst>
              <a:ext uri="{FF2B5EF4-FFF2-40B4-BE49-F238E27FC236}">
                <a16:creationId xmlns:a16="http://schemas.microsoft.com/office/drawing/2014/main" xmlns="" id="{A213F48C-8DF4-5F4E-B4AC-46BAB7BCE5EA}"/>
              </a:ext>
            </a:extLst>
          </p:cNvPr>
          <p:cNvSpPr>
            <a:spLocks noGrp="1"/>
          </p:cNvSpPr>
          <p:nvPr>
            <p:ph type="body" sz="quarter" idx="19" hasCustomPrompt="1"/>
          </p:nvPr>
        </p:nvSpPr>
        <p:spPr>
          <a:xfrm flipH="1">
            <a:off x="16050807" y="397"/>
            <a:ext cx="203606" cy="6656389"/>
          </a:xfrm>
          <a:solidFill>
            <a:schemeClr val="tx2"/>
          </a:solidFill>
        </p:spPr>
        <p:txBody>
          <a:bodyPr/>
          <a:lstStyle>
            <a:lvl1pPr marL="0" indent="0">
              <a:buNone/>
              <a:defRPr/>
            </a:lvl1pPr>
          </a:lstStyle>
          <a:p>
            <a:pPr lvl="0"/>
            <a:r>
              <a:rPr lang="en-US" dirty="0"/>
              <a:t> </a:t>
            </a:r>
          </a:p>
        </p:txBody>
      </p:sp>
      <p:sp>
        <p:nvSpPr>
          <p:cNvPr id="21" name="Text Placeholder 10">
            <a:extLst>
              <a:ext uri="{FF2B5EF4-FFF2-40B4-BE49-F238E27FC236}">
                <a16:creationId xmlns:a16="http://schemas.microsoft.com/office/drawing/2014/main" xmlns="" id="{B460FC13-78E4-DA4E-A9D6-BFEC801864F7}"/>
              </a:ext>
            </a:extLst>
          </p:cNvPr>
          <p:cNvSpPr>
            <a:spLocks noGrp="1"/>
          </p:cNvSpPr>
          <p:nvPr>
            <p:ph type="body" sz="quarter" idx="28" hasCustomPrompt="1"/>
          </p:nvPr>
        </p:nvSpPr>
        <p:spPr>
          <a:xfrm flipH="1">
            <a:off x="16050809" y="6657182"/>
            <a:ext cx="203607" cy="828675"/>
          </a:xfrm>
          <a:solidFill>
            <a:schemeClr val="accent6"/>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66019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ed bilde (Høyre) ">
    <p:bg>
      <p:bgPr>
        <a:solidFill>
          <a:schemeClr val="accent5"/>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108825" y="0"/>
            <a:ext cx="9145588" cy="9142413"/>
          </a:xfrm>
        </p:spPr>
        <p:txBody>
          <a:bodyPr/>
          <a:lstStyle>
            <a:lvl1pPr>
              <a:defRPr>
                <a:solidFill>
                  <a:schemeClr val="bg1"/>
                </a:solidFill>
              </a:defRPr>
            </a:lvl1pPr>
          </a:lstStyle>
          <a:p>
            <a:r>
              <a:rPr lang="en-US"/>
              <a:t>Click icon to add picture</a:t>
            </a:r>
            <a:endParaRPr lang="en-US" dirty="0"/>
          </a:p>
        </p:txBody>
      </p:sp>
      <p:sp>
        <p:nvSpPr>
          <p:cNvPr id="2" name="Title 1"/>
          <p:cNvSpPr>
            <a:spLocks noGrp="1"/>
          </p:cNvSpPr>
          <p:nvPr>
            <p:ph type="ctrTitle" hasCustomPrompt="1"/>
          </p:nvPr>
        </p:nvSpPr>
        <p:spPr>
          <a:xfrm>
            <a:off x="612077" y="3864948"/>
            <a:ext cx="5827031" cy="1231354"/>
          </a:xfrm>
        </p:spPr>
        <p:txBody>
          <a:bodyPr anchor="t">
            <a:noAutofit/>
          </a:bodyPr>
          <a:lstStyle>
            <a:lvl1pPr algn="l">
              <a:lnSpc>
                <a:spcPct val="91000"/>
              </a:lnSpc>
              <a:defRPr sz="4400">
                <a:solidFill>
                  <a:schemeClr val="bg1"/>
                </a:solidFill>
              </a:defRPr>
            </a:lvl1pPr>
          </a:lstStyle>
          <a:p>
            <a:r>
              <a:rPr lang="en-US" dirty="0"/>
              <a:t>Title of presentation</a:t>
            </a:r>
          </a:p>
        </p:txBody>
      </p:sp>
      <p:sp>
        <p:nvSpPr>
          <p:cNvPr id="4" name="Date Placeholder 3"/>
          <p:cNvSpPr>
            <a:spLocks noGrp="1"/>
          </p:cNvSpPr>
          <p:nvPr>
            <p:ph type="dt" sz="half" idx="10"/>
          </p:nvPr>
        </p:nvSpPr>
        <p:spPr/>
        <p:txBody>
          <a:bodyPr/>
          <a:lstStyle/>
          <a:p>
            <a:fld id="{6B911BEC-526D-4104-90B3-E9DE5F853E5A}"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Text Placeholder 11">
            <a:extLst>
              <a:ext uri="{FF2B5EF4-FFF2-40B4-BE49-F238E27FC236}">
                <a16:creationId xmlns:a16="http://schemas.microsoft.com/office/drawing/2014/main" xmlns="" id="{93C25827-7115-47D8-8FD3-0603A798BED6}"/>
              </a:ext>
            </a:extLst>
          </p:cNvPr>
          <p:cNvSpPr>
            <a:spLocks noGrp="1"/>
          </p:cNvSpPr>
          <p:nvPr>
            <p:ph type="body" sz="quarter" idx="13" hasCustomPrompt="1"/>
          </p:nvPr>
        </p:nvSpPr>
        <p:spPr>
          <a:xfrm>
            <a:off x="612077" y="7906605"/>
            <a:ext cx="5827031" cy="704850"/>
          </a:xfrm>
        </p:spPr>
        <p:txBody>
          <a:bodyPr>
            <a:noAutofit/>
          </a:bodyPr>
          <a:lstStyle>
            <a:lvl1pPr marL="0" indent="0">
              <a:spcBef>
                <a:spcPts val="0"/>
              </a:spcBef>
              <a:buNone/>
              <a:defRPr sz="1800">
                <a:solidFill>
                  <a:schemeClr val="bg1"/>
                </a:solidFill>
              </a:defRPr>
            </a:lvl1pPr>
          </a:lstStyle>
          <a:p>
            <a:pPr lvl="0"/>
            <a:r>
              <a:rPr lang="en-US" dirty="0"/>
              <a:t>Name of presenter</a:t>
            </a:r>
          </a:p>
        </p:txBody>
      </p:sp>
      <p:pic>
        <p:nvPicPr>
          <p:cNvPr id="13" name="Graphic 12">
            <a:extLst>
              <a:ext uri="{FF2B5EF4-FFF2-40B4-BE49-F238E27FC236}">
                <a16:creationId xmlns:a16="http://schemas.microsoft.com/office/drawing/2014/main" xmlns="" id="{5105B6FF-8171-489E-A567-E5A9B6C3CB5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4" y="622339"/>
            <a:ext cx="2048364" cy="394246"/>
          </a:xfrm>
          <a:prstGeom prst="rect">
            <a:avLst/>
          </a:prstGeom>
        </p:spPr>
      </p:pic>
    </p:spTree>
    <p:extLst>
      <p:ext uri="{BB962C8B-B14F-4D97-AF65-F5344CB8AC3E}">
        <p14:creationId xmlns:p14="http://schemas.microsoft.com/office/powerpoint/2010/main" val="545791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Avslutning">
    <p:bg>
      <p:bgPr>
        <a:solidFill>
          <a:schemeClr val="accent4"/>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0EFD826-FA81-4A40-BE06-2F0D0835311F}"/>
              </a:ext>
            </a:extLst>
          </p:cNvPr>
          <p:cNvSpPr txBox="1"/>
          <p:nvPr userDrawn="1"/>
        </p:nvSpPr>
        <p:spPr>
          <a:xfrm>
            <a:off x="5308427" y="7581627"/>
            <a:ext cx="5751871" cy="461665"/>
          </a:xfrm>
          <a:prstGeom prst="rect">
            <a:avLst/>
          </a:prstGeom>
          <a:noFill/>
        </p:spPr>
        <p:txBody>
          <a:bodyPr wrap="square" rtlCol="0">
            <a:spAutoFit/>
          </a:bodyPr>
          <a:lstStyle/>
          <a:p>
            <a:pPr algn="ctr"/>
            <a:r>
              <a:rPr lang="en-US" sz="2400" spc="-20" baseline="0" dirty="0">
                <a:solidFill>
                  <a:srgbClr val="231F20"/>
                </a:solidFill>
              </a:rPr>
              <a:t>Delivering your potential</a:t>
            </a:r>
          </a:p>
        </p:txBody>
      </p:sp>
      <p:pic>
        <p:nvPicPr>
          <p:cNvPr id="4" name="Graphic 3">
            <a:extLst>
              <a:ext uri="{FF2B5EF4-FFF2-40B4-BE49-F238E27FC236}">
                <a16:creationId xmlns:a16="http://schemas.microsoft.com/office/drawing/2014/main" xmlns="" id="{72DE6561-4BD4-4B97-8393-5127E88E7C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587728" y="4281400"/>
            <a:ext cx="3078955" cy="592604"/>
          </a:xfrm>
          <a:prstGeom prst="rect">
            <a:avLst/>
          </a:prstGeom>
        </p:spPr>
      </p:pic>
    </p:spTree>
    <p:extLst>
      <p:ext uri="{BB962C8B-B14F-4D97-AF65-F5344CB8AC3E}">
        <p14:creationId xmlns:p14="http://schemas.microsoft.com/office/powerpoint/2010/main" val="873263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Avslutning ">
    <p:bg>
      <p:bgPr>
        <a:solidFill>
          <a:schemeClr val="accent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0EFD826-FA81-4A40-BE06-2F0D0835311F}"/>
              </a:ext>
            </a:extLst>
          </p:cNvPr>
          <p:cNvSpPr txBox="1"/>
          <p:nvPr userDrawn="1"/>
        </p:nvSpPr>
        <p:spPr>
          <a:xfrm>
            <a:off x="5308427" y="7581627"/>
            <a:ext cx="5751871" cy="461665"/>
          </a:xfrm>
          <a:prstGeom prst="rect">
            <a:avLst/>
          </a:prstGeom>
          <a:noFill/>
        </p:spPr>
        <p:txBody>
          <a:bodyPr wrap="square" rtlCol="0">
            <a:spAutoFit/>
          </a:bodyPr>
          <a:lstStyle/>
          <a:p>
            <a:pPr algn="ctr"/>
            <a:r>
              <a:rPr lang="en-US" sz="2400" spc="-20" baseline="0" dirty="0">
                <a:solidFill>
                  <a:schemeClr val="bg1"/>
                </a:solidFill>
              </a:rPr>
              <a:t>Delivering your potential</a:t>
            </a:r>
          </a:p>
        </p:txBody>
      </p:sp>
      <p:pic>
        <p:nvPicPr>
          <p:cNvPr id="4" name="Graphic 3">
            <a:extLst>
              <a:ext uri="{FF2B5EF4-FFF2-40B4-BE49-F238E27FC236}">
                <a16:creationId xmlns:a16="http://schemas.microsoft.com/office/drawing/2014/main" xmlns="" id="{87249679-CCC7-4BD5-A808-F41D3750F05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587728" y="4281399"/>
            <a:ext cx="3078965" cy="592604"/>
          </a:xfrm>
          <a:prstGeom prst="rect">
            <a:avLst/>
          </a:prstGeom>
        </p:spPr>
      </p:pic>
    </p:spTree>
    <p:extLst>
      <p:ext uri="{BB962C8B-B14F-4D97-AF65-F5344CB8AC3E}">
        <p14:creationId xmlns:p14="http://schemas.microsoft.com/office/powerpoint/2010/main" val="3879905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Avslutning  ">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0EFD826-FA81-4A40-BE06-2F0D0835311F}"/>
              </a:ext>
            </a:extLst>
          </p:cNvPr>
          <p:cNvSpPr txBox="1"/>
          <p:nvPr userDrawn="1"/>
        </p:nvSpPr>
        <p:spPr>
          <a:xfrm>
            <a:off x="5308427" y="7581627"/>
            <a:ext cx="5751871" cy="461665"/>
          </a:xfrm>
          <a:prstGeom prst="rect">
            <a:avLst/>
          </a:prstGeom>
          <a:noFill/>
        </p:spPr>
        <p:txBody>
          <a:bodyPr wrap="square" rtlCol="0">
            <a:spAutoFit/>
          </a:bodyPr>
          <a:lstStyle/>
          <a:p>
            <a:pPr algn="ctr"/>
            <a:r>
              <a:rPr lang="en-US" sz="2400" spc="-20" baseline="0" dirty="0">
                <a:solidFill>
                  <a:schemeClr val="bg1"/>
                </a:solidFill>
              </a:rPr>
              <a:t>Delivering your potential</a:t>
            </a:r>
          </a:p>
        </p:txBody>
      </p:sp>
      <p:pic>
        <p:nvPicPr>
          <p:cNvPr id="4" name="Graphic 3">
            <a:extLst>
              <a:ext uri="{FF2B5EF4-FFF2-40B4-BE49-F238E27FC236}">
                <a16:creationId xmlns:a16="http://schemas.microsoft.com/office/drawing/2014/main" xmlns="" id="{D999E13B-120F-4C6A-9DF9-F01C9CCCF03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587728" y="4281399"/>
            <a:ext cx="3078965" cy="592604"/>
          </a:xfrm>
          <a:prstGeom prst="rect">
            <a:avLst/>
          </a:prstGeom>
        </p:spPr>
      </p:pic>
    </p:spTree>
    <p:extLst>
      <p:ext uri="{BB962C8B-B14F-4D97-AF65-F5344CB8AC3E}">
        <p14:creationId xmlns:p14="http://schemas.microsoft.com/office/powerpoint/2010/main" val="1637927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11BEC-526D-4104-90B3-E9DE5F853E5A}" type="datetimeFigureOut">
              <a:rPr lang="en-US" smtClean="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5E6FE9-57E8-4769-9BFC-C38D1FC88A2F}" type="slidenum">
              <a:rPr lang="en-US" smtClean="0"/>
              <a:t>‹#›</a:t>
            </a:fld>
            <a:endParaRPr lang="en-US" dirty="0"/>
          </a:p>
        </p:txBody>
      </p:sp>
    </p:spTree>
    <p:extLst>
      <p:ext uri="{BB962C8B-B14F-4D97-AF65-F5344CB8AC3E}">
        <p14:creationId xmlns:p14="http://schemas.microsoft.com/office/powerpoint/2010/main" val="2959505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orside med bilde ">
    <p:bg>
      <p:bgPr>
        <a:solidFill>
          <a:schemeClr val="accent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295AC8D-514F-4005-9156-8F03AD794219}"/>
              </a:ext>
            </a:extLst>
          </p:cNvPr>
          <p:cNvSpPr/>
          <p:nvPr userDrawn="1"/>
        </p:nvSpPr>
        <p:spPr>
          <a:xfrm>
            <a:off x="7108826" y="4570413"/>
            <a:ext cx="9145588" cy="45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719176" y="5098256"/>
            <a:ext cx="7605808" cy="1231354"/>
          </a:xfrm>
        </p:spPr>
        <p:txBody>
          <a:bodyPr anchor="t">
            <a:noAutofit/>
          </a:bodyPr>
          <a:lstStyle>
            <a:lvl1pPr algn="l">
              <a:lnSpc>
                <a:spcPct val="91000"/>
              </a:lnSpc>
              <a:defRPr sz="4400">
                <a:solidFill>
                  <a:schemeClr val="bg1"/>
                </a:solidFill>
              </a:defRPr>
            </a:lvl1pPr>
          </a:lstStyle>
          <a:p>
            <a:r>
              <a:rPr lang="en-US" dirty="0"/>
              <a:t>Title of presentation</a:t>
            </a:r>
          </a:p>
        </p:txBody>
      </p:sp>
      <p:sp>
        <p:nvSpPr>
          <p:cNvPr id="4" name="Date Placeholder 3"/>
          <p:cNvSpPr>
            <a:spLocks noGrp="1"/>
          </p:cNvSpPr>
          <p:nvPr>
            <p:ph type="dt" sz="half" idx="1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12" name="Text Placeholder 11">
            <a:extLst>
              <a:ext uri="{FF2B5EF4-FFF2-40B4-BE49-F238E27FC236}">
                <a16:creationId xmlns:a16="http://schemas.microsoft.com/office/drawing/2014/main" xmlns="" id="{93C25827-7115-47D8-8FD3-0603A798BED6}"/>
              </a:ext>
            </a:extLst>
          </p:cNvPr>
          <p:cNvSpPr>
            <a:spLocks noGrp="1"/>
          </p:cNvSpPr>
          <p:nvPr>
            <p:ph type="body" sz="quarter" idx="13" hasCustomPrompt="1"/>
          </p:nvPr>
        </p:nvSpPr>
        <p:spPr>
          <a:xfrm>
            <a:off x="7718425" y="7724448"/>
            <a:ext cx="7605808" cy="704850"/>
          </a:xfrm>
        </p:spPr>
        <p:txBody>
          <a:bodyPr>
            <a:noAutofit/>
          </a:bodyPr>
          <a:lstStyle>
            <a:lvl1pPr marL="0" indent="0">
              <a:spcBef>
                <a:spcPts val="0"/>
              </a:spcBef>
              <a:buNone/>
              <a:defRPr sz="2400">
                <a:solidFill>
                  <a:schemeClr val="bg1"/>
                </a:solidFill>
              </a:defRPr>
            </a:lvl1pPr>
          </a:lstStyle>
          <a:p>
            <a:pPr lvl="0"/>
            <a:r>
              <a:rPr lang="en-US" dirty="0"/>
              <a:t>Name of presenter</a:t>
            </a:r>
          </a:p>
        </p:txBody>
      </p:sp>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108825" y="0"/>
            <a:ext cx="9145588" cy="4570413"/>
          </a:xfrm>
        </p:spPr>
        <p:txBody>
          <a:bodyPr/>
          <a:lstStyle/>
          <a:p>
            <a:r>
              <a:rPr lang="fr-FR"/>
              <a:t>Cliquez sur l'icône pour ajouter une image</a:t>
            </a:r>
            <a:endParaRPr lang="en-US" dirty="0"/>
          </a:p>
        </p:txBody>
      </p:sp>
      <p:pic>
        <p:nvPicPr>
          <p:cNvPr id="11" name="Graphic 10">
            <a:extLst>
              <a:ext uri="{FF2B5EF4-FFF2-40B4-BE49-F238E27FC236}">
                <a16:creationId xmlns:a16="http://schemas.microsoft.com/office/drawing/2014/main" xmlns="" id="{50CEBC14-AEC4-4109-9D95-13BC3010508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8130" y="4310240"/>
            <a:ext cx="2700420" cy="519748"/>
          </a:xfrm>
          <a:prstGeom prst="rect">
            <a:avLst/>
          </a:prstGeom>
        </p:spPr>
      </p:pic>
    </p:spTree>
    <p:extLst>
      <p:ext uri="{BB962C8B-B14F-4D97-AF65-F5344CB8AC3E}">
        <p14:creationId xmlns:p14="http://schemas.microsoft.com/office/powerpoint/2010/main" val="19292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apittel med stort bil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0" y="148142"/>
            <a:ext cx="16254413" cy="8994271"/>
          </a:xfrm>
        </p:spPr>
        <p:txBody>
          <a:bodyPr/>
          <a:lstStyle>
            <a:lvl1pPr>
              <a:defRPr>
                <a:solidFill>
                  <a:srgbClr val="221E1F"/>
                </a:solidFill>
              </a:defRPr>
            </a:lvl1pPr>
          </a:lstStyle>
          <a:p>
            <a:r>
              <a:rPr lang="fr-FR"/>
              <a:t>Cliquez sur l'icône pour ajouter une image</a:t>
            </a:r>
            <a:endParaRPr lang="en-US" dirty="0"/>
          </a:p>
        </p:txBody>
      </p:sp>
      <p:sp>
        <p:nvSpPr>
          <p:cNvPr id="2" name="Title 1"/>
          <p:cNvSpPr>
            <a:spLocks noGrp="1"/>
          </p:cNvSpPr>
          <p:nvPr>
            <p:ph type="ctrTitle" hasCustomPrompt="1"/>
          </p:nvPr>
        </p:nvSpPr>
        <p:spPr>
          <a:xfrm>
            <a:off x="612077" y="2365318"/>
            <a:ext cx="5827031" cy="1231354"/>
          </a:xfrm>
        </p:spPr>
        <p:txBody>
          <a:bodyPr anchor="t">
            <a:noAutofit/>
          </a:bodyPr>
          <a:lstStyle>
            <a:lvl1pPr algn="l">
              <a:lnSpc>
                <a:spcPct val="91000"/>
              </a:lnSpc>
              <a:defRPr sz="4400">
                <a:solidFill>
                  <a:srgbClr val="221E1F"/>
                </a:solidFill>
              </a:defRPr>
            </a:lvl1pPr>
          </a:lstStyle>
          <a:p>
            <a:r>
              <a:rPr lang="en-US" dirty="0"/>
              <a:t>Quote</a:t>
            </a:r>
          </a:p>
        </p:txBody>
      </p:sp>
      <p:sp>
        <p:nvSpPr>
          <p:cNvPr id="4" name="Date Placeholder 3"/>
          <p:cNvSpPr>
            <a:spLocks noGrp="1"/>
          </p:cNvSpPr>
          <p:nvPr>
            <p:ph type="dt" sz="half" idx="10"/>
          </p:nvPr>
        </p:nvSpPr>
        <p:spPr/>
        <p:txBody>
          <a:bodyPr/>
          <a:lstStyle>
            <a:lvl1pPr>
              <a:defRPr>
                <a:solidFill>
                  <a:srgbClr val="221E1F"/>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rgbClr val="221E1F"/>
                </a:solidFill>
              </a:defRPr>
            </a:lvl1pPr>
          </a:lstStyle>
          <a:p>
            <a:endParaRPr lang="en-US" dirty="0"/>
          </a:p>
        </p:txBody>
      </p:sp>
      <p:sp>
        <p:nvSpPr>
          <p:cNvPr id="8" name="Text Placeholder 7">
            <a:extLst>
              <a:ext uri="{FF2B5EF4-FFF2-40B4-BE49-F238E27FC236}">
                <a16:creationId xmlns:a16="http://schemas.microsoft.com/office/drawing/2014/main" xmlns="" id="{B0746E9E-93B9-44B5-9FA8-BADE8CFA0C73}"/>
              </a:ext>
            </a:extLst>
          </p:cNvPr>
          <p:cNvSpPr>
            <a:spLocks noGrp="1"/>
          </p:cNvSpPr>
          <p:nvPr>
            <p:ph type="body" sz="quarter" idx="15" hasCustomPrompt="1"/>
          </p:nvPr>
        </p:nvSpPr>
        <p:spPr>
          <a:xfrm>
            <a:off x="612076" y="8275686"/>
            <a:ext cx="1282652" cy="246871"/>
          </a:xfrm>
          <a:blipFill>
            <a:blip r:embed="rId2">
              <a:extLst>
                <a:ext uri="{96DAC541-7B7A-43D3-8B79-37D633B846F1}">
                  <asvg:svgBlip xmlns:asvg="http://schemas.microsoft.com/office/drawing/2016/SVG/main" xmlns="" r:embed="rId3"/>
                </a:ext>
              </a:extLst>
            </a:blip>
            <a:stretch>
              <a:fillRect/>
            </a:stretch>
          </a:blipFill>
        </p:spPr>
        <p:txBody>
          <a:bodyPr/>
          <a:lstStyle>
            <a:lvl1pPr marL="0" indent="0">
              <a:buNone/>
              <a:defRPr/>
            </a:lvl1pPr>
          </a:lstStyle>
          <a:p>
            <a:pPr lvl="0"/>
            <a:r>
              <a:rPr lang="en-US" dirty="0"/>
              <a:t> </a:t>
            </a:r>
          </a:p>
        </p:txBody>
      </p:sp>
      <p:grpSp>
        <p:nvGrpSpPr>
          <p:cNvPr id="7" name="Gruppe 6">
            <a:extLst>
              <a:ext uri="{FF2B5EF4-FFF2-40B4-BE49-F238E27FC236}">
                <a16:creationId xmlns:a16="http://schemas.microsoft.com/office/drawing/2014/main" xmlns="" id="{649A59CD-6D5E-2349-A449-64C74E0FCF53}"/>
              </a:ext>
            </a:extLst>
          </p:cNvPr>
          <p:cNvGrpSpPr/>
          <p:nvPr userDrawn="1"/>
        </p:nvGrpSpPr>
        <p:grpSpPr>
          <a:xfrm rot="16200000">
            <a:off x="8047946" y="-8058328"/>
            <a:ext cx="158520" cy="16254419"/>
            <a:chOff x="13820952" y="0"/>
            <a:chExt cx="203607" cy="9143206"/>
          </a:xfrm>
        </p:grpSpPr>
        <p:sp>
          <p:nvSpPr>
            <p:cNvPr id="9" name="Rektangel 8">
              <a:extLst>
                <a:ext uri="{FF2B5EF4-FFF2-40B4-BE49-F238E27FC236}">
                  <a16:creationId xmlns:a16="http://schemas.microsoft.com/office/drawing/2014/main" xmlns="" id="{B3763AAB-3CA1-7C4B-A3D5-380A7A46B58A}"/>
                </a:ext>
              </a:extLst>
            </p:cNvPr>
            <p:cNvSpPr/>
            <p:nvPr/>
          </p:nvSpPr>
          <p:spPr>
            <a:xfrm>
              <a:off x="13820952" y="0"/>
              <a:ext cx="203607" cy="66579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ktangel 9">
              <a:extLst>
                <a:ext uri="{FF2B5EF4-FFF2-40B4-BE49-F238E27FC236}">
                  <a16:creationId xmlns:a16="http://schemas.microsoft.com/office/drawing/2014/main" xmlns="" id="{DED85BBD-DE13-314D-8A0F-58060A61506D}"/>
                </a:ext>
              </a:extLst>
            </p:cNvPr>
            <p:cNvSpPr/>
            <p:nvPr/>
          </p:nvSpPr>
          <p:spPr>
            <a:xfrm>
              <a:off x="13820952" y="6657974"/>
              <a:ext cx="203607" cy="828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ktangel 10">
              <a:extLst>
                <a:ext uri="{FF2B5EF4-FFF2-40B4-BE49-F238E27FC236}">
                  <a16:creationId xmlns:a16="http://schemas.microsoft.com/office/drawing/2014/main" xmlns="" id="{C6939356-3EB8-0745-9A27-4DD347F27AAF}"/>
                </a:ext>
              </a:extLst>
            </p:cNvPr>
            <p:cNvSpPr/>
            <p:nvPr/>
          </p:nvSpPr>
          <p:spPr>
            <a:xfrm>
              <a:off x="13820952" y="7486649"/>
              <a:ext cx="203607" cy="828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ktangel 11">
              <a:extLst>
                <a:ext uri="{FF2B5EF4-FFF2-40B4-BE49-F238E27FC236}">
                  <a16:creationId xmlns:a16="http://schemas.microsoft.com/office/drawing/2014/main" xmlns="" id="{7DB41F6B-FAFA-A341-AC32-4BAC812CE5B6}"/>
                </a:ext>
              </a:extLst>
            </p:cNvPr>
            <p:cNvSpPr/>
            <p:nvPr/>
          </p:nvSpPr>
          <p:spPr>
            <a:xfrm>
              <a:off x="13820952" y="8314531"/>
              <a:ext cx="203607" cy="828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290653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pittel med bilde (Høyre, blå)">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051186" y="0"/>
            <a:ext cx="9203227" cy="9142413"/>
          </a:xfrm>
        </p:spPr>
        <p:txBody>
          <a:bodyPr/>
          <a:lstStyle>
            <a:lvl1pPr>
              <a:defRPr>
                <a:solidFill>
                  <a:srgbClr val="221E1F"/>
                </a:solidFill>
              </a:defRPr>
            </a:lvl1pPr>
          </a:lstStyle>
          <a:p>
            <a:r>
              <a:rPr lang="fr-FR"/>
              <a:t>Cliquez sur l'icône pour ajouter une image</a:t>
            </a:r>
            <a:endParaRPr lang="en-US" dirty="0"/>
          </a:p>
        </p:txBody>
      </p:sp>
      <p:sp>
        <p:nvSpPr>
          <p:cNvPr id="2" name="Title 1"/>
          <p:cNvSpPr>
            <a:spLocks noGrp="1"/>
          </p:cNvSpPr>
          <p:nvPr>
            <p:ph type="ctrTitle" hasCustomPrompt="1"/>
          </p:nvPr>
        </p:nvSpPr>
        <p:spPr>
          <a:xfrm>
            <a:off x="612077" y="656928"/>
            <a:ext cx="5827031" cy="1231354"/>
          </a:xfrm>
        </p:spPr>
        <p:txBody>
          <a:bodyPr anchor="t"/>
          <a:lstStyle>
            <a:lvl1pPr algn="l">
              <a:lnSpc>
                <a:spcPct val="91000"/>
              </a:lnSpc>
              <a:defRPr sz="4400">
                <a:solidFill>
                  <a:srgbClr val="221E1F"/>
                </a:solidFill>
              </a:defRPr>
            </a:lvl1pPr>
          </a:lstStyle>
          <a:p>
            <a:r>
              <a:rPr lang="en-US" dirty="0"/>
              <a:t>Section Title</a:t>
            </a:r>
          </a:p>
        </p:txBody>
      </p:sp>
      <p:sp>
        <p:nvSpPr>
          <p:cNvPr id="11" name="Text Placeholder 10">
            <a:extLst>
              <a:ext uri="{FF2B5EF4-FFF2-40B4-BE49-F238E27FC236}">
                <a16:creationId xmlns:a16="http://schemas.microsoft.com/office/drawing/2014/main" xmlns="" id="{04D54886-D090-4148-8F9B-CA1F1C11D456}"/>
              </a:ext>
            </a:extLst>
          </p:cNvPr>
          <p:cNvSpPr>
            <a:spLocks noGrp="1"/>
          </p:cNvSpPr>
          <p:nvPr>
            <p:ph type="body" sz="quarter" idx="16" hasCustomPrompt="1"/>
          </p:nvPr>
        </p:nvSpPr>
        <p:spPr>
          <a:xfrm flipH="1">
            <a:off x="16050805" y="0"/>
            <a:ext cx="203607" cy="6657975"/>
          </a:xfrm>
          <a:solidFill>
            <a:schemeClr val="accent2"/>
          </a:solidFill>
        </p:spPr>
        <p:txBody>
          <a:bodyPr/>
          <a:lstStyle>
            <a:lvl1pPr marL="0" indent="0">
              <a:buNone/>
              <a:defRPr/>
            </a:lvl1pPr>
          </a:lstStyle>
          <a:p>
            <a:pPr lvl="0"/>
            <a:r>
              <a:rPr lang="en-US" dirty="0"/>
              <a:t> </a:t>
            </a:r>
          </a:p>
        </p:txBody>
      </p:sp>
      <p:sp>
        <p:nvSpPr>
          <p:cNvPr id="13" name="Text Placeholder 10">
            <a:extLst>
              <a:ext uri="{FF2B5EF4-FFF2-40B4-BE49-F238E27FC236}">
                <a16:creationId xmlns:a16="http://schemas.microsoft.com/office/drawing/2014/main" xmlns="" id="{14422FF6-73F1-44FC-B8B7-CDECCEBBA088}"/>
              </a:ext>
            </a:extLst>
          </p:cNvPr>
          <p:cNvSpPr>
            <a:spLocks noGrp="1"/>
          </p:cNvSpPr>
          <p:nvPr>
            <p:ph type="body" sz="quarter" idx="17" hasCustomPrompt="1"/>
          </p:nvPr>
        </p:nvSpPr>
        <p:spPr>
          <a:xfrm flipH="1">
            <a:off x="16050805" y="6657974"/>
            <a:ext cx="203607" cy="828675"/>
          </a:xfrm>
          <a:solidFill>
            <a:schemeClr val="accent3"/>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7F6D78F6-4829-4A2A-8912-3FF383460D1D}"/>
              </a:ext>
            </a:extLst>
          </p:cNvPr>
          <p:cNvSpPr>
            <a:spLocks noGrp="1"/>
          </p:cNvSpPr>
          <p:nvPr>
            <p:ph type="body" sz="quarter" idx="18" hasCustomPrompt="1"/>
          </p:nvPr>
        </p:nvSpPr>
        <p:spPr>
          <a:xfrm flipH="1">
            <a:off x="16050805" y="7486649"/>
            <a:ext cx="203607" cy="828675"/>
          </a:xfrm>
          <a:solidFill>
            <a:schemeClr val="accent1"/>
          </a:solidFill>
        </p:spPr>
        <p:txBody>
          <a:bodyPr/>
          <a:lstStyle>
            <a:lvl1pPr marL="0" indent="0">
              <a:buNone/>
              <a:defRPr/>
            </a:lvl1pPr>
          </a:lstStyle>
          <a:p>
            <a:pPr lvl="0"/>
            <a:r>
              <a:rPr lang="en-US" dirty="0"/>
              <a:t> </a:t>
            </a:r>
          </a:p>
        </p:txBody>
      </p:sp>
      <p:sp>
        <p:nvSpPr>
          <p:cNvPr id="16" name="Text Placeholder 10">
            <a:extLst>
              <a:ext uri="{FF2B5EF4-FFF2-40B4-BE49-F238E27FC236}">
                <a16:creationId xmlns:a16="http://schemas.microsoft.com/office/drawing/2014/main" xmlns="" id="{B4E1880A-5FE7-411C-A145-3EBE4077A584}"/>
              </a:ext>
            </a:extLst>
          </p:cNvPr>
          <p:cNvSpPr>
            <a:spLocks noGrp="1"/>
          </p:cNvSpPr>
          <p:nvPr>
            <p:ph type="body" sz="quarter" idx="19" hasCustomPrompt="1"/>
          </p:nvPr>
        </p:nvSpPr>
        <p:spPr>
          <a:xfrm flipH="1">
            <a:off x="16050805" y="8314531"/>
            <a:ext cx="203607" cy="828675"/>
          </a:xfrm>
          <a:solidFill>
            <a:schemeClr val="tx2"/>
          </a:solidFill>
        </p:spPr>
        <p:txBody>
          <a:bodyPr/>
          <a:lstStyle>
            <a:lvl1pPr marL="0" indent="0">
              <a:buNone/>
              <a:defRPr/>
            </a:lvl1pPr>
          </a:lstStyle>
          <a:p>
            <a:pPr lvl="0"/>
            <a:r>
              <a:rPr lang="en-US" dirty="0"/>
              <a:t> </a:t>
            </a:r>
          </a:p>
        </p:txBody>
      </p:sp>
      <p:pic>
        <p:nvPicPr>
          <p:cNvPr id="12" name="Graphic 11">
            <a:extLst>
              <a:ext uri="{FF2B5EF4-FFF2-40B4-BE49-F238E27FC236}">
                <a16:creationId xmlns:a16="http://schemas.microsoft.com/office/drawing/2014/main" xmlns="" id="{6F4865EE-D9D6-4497-817F-0D30B77A0A5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6" y="8275685"/>
            <a:ext cx="1282652" cy="246871"/>
          </a:xfrm>
          <a:prstGeom prst="rect">
            <a:avLst/>
          </a:prstGeom>
        </p:spPr>
      </p:pic>
    </p:spTree>
    <p:extLst>
      <p:ext uri="{BB962C8B-B14F-4D97-AF65-F5344CB8AC3E}">
        <p14:creationId xmlns:p14="http://schemas.microsoft.com/office/powerpoint/2010/main" val="3319602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pittel med bilde (Høy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051186" y="0"/>
            <a:ext cx="9203227" cy="9142413"/>
          </a:xfrm>
        </p:spPr>
        <p:txBody>
          <a:bodyPr/>
          <a:lstStyle>
            <a:lvl1pPr>
              <a:defRPr>
                <a:solidFill>
                  <a:srgbClr val="221E1F"/>
                </a:solidFill>
              </a:defRPr>
            </a:lvl1pPr>
          </a:lstStyle>
          <a:p>
            <a:r>
              <a:rPr lang="fr-FR"/>
              <a:t>Cliquez sur l'icône pour ajouter une image</a:t>
            </a:r>
            <a:endParaRPr lang="en-US" dirty="0"/>
          </a:p>
        </p:txBody>
      </p:sp>
      <p:sp>
        <p:nvSpPr>
          <p:cNvPr id="2" name="Title 1"/>
          <p:cNvSpPr>
            <a:spLocks noGrp="1"/>
          </p:cNvSpPr>
          <p:nvPr>
            <p:ph type="ctrTitle" hasCustomPrompt="1"/>
          </p:nvPr>
        </p:nvSpPr>
        <p:spPr>
          <a:xfrm>
            <a:off x="612077" y="656928"/>
            <a:ext cx="5827031" cy="1231354"/>
          </a:xfrm>
        </p:spPr>
        <p:txBody>
          <a:bodyPr anchor="t"/>
          <a:lstStyle>
            <a:lvl1pPr algn="l">
              <a:lnSpc>
                <a:spcPct val="91000"/>
              </a:lnSpc>
              <a:defRPr sz="4400">
                <a:solidFill>
                  <a:srgbClr val="221E1F"/>
                </a:solidFill>
              </a:defRPr>
            </a:lvl1pPr>
          </a:lstStyle>
          <a:p>
            <a:r>
              <a:rPr lang="en-US" dirty="0"/>
              <a:t>Section Title</a:t>
            </a:r>
          </a:p>
        </p:txBody>
      </p:sp>
      <p:pic>
        <p:nvPicPr>
          <p:cNvPr id="10" name="Graphic 9">
            <a:extLst>
              <a:ext uri="{FF2B5EF4-FFF2-40B4-BE49-F238E27FC236}">
                <a16:creationId xmlns:a16="http://schemas.microsoft.com/office/drawing/2014/main" xmlns="" id="{861DEC76-BFD0-497F-9209-66309F01AB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6" y="8275685"/>
            <a:ext cx="1282652" cy="246871"/>
          </a:xfrm>
          <a:prstGeom prst="rect">
            <a:avLst/>
          </a:prstGeom>
        </p:spPr>
      </p:pic>
      <p:sp>
        <p:nvSpPr>
          <p:cNvPr id="23" name="Text Placeholder 10">
            <a:extLst>
              <a:ext uri="{FF2B5EF4-FFF2-40B4-BE49-F238E27FC236}">
                <a16:creationId xmlns:a16="http://schemas.microsoft.com/office/drawing/2014/main" xmlns="" id="{6337EF89-37CC-D64C-81A6-5104E1A6A1A7}"/>
              </a:ext>
            </a:extLst>
          </p:cNvPr>
          <p:cNvSpPr>
            <a:spLocks noGrp="1"/>
          </p:cNvSpPr>
          <p:nvPr>
            <p:ph type="body" sz="quarter" idx="26" hasCustomPrompt="1"/>
          </p:nvPr>
        </p:nvSpPr>
        <p:spPr>
          <a:xfrm flipH="1">
            <a:off x="16050803" y="8313738"/>
            <a:ext cx="203609" cy="828675"/>
          </a:xfrm>
          <a:solidFill>
            <a:schemeClr val="tx2"/>
          </a:solidFill>
        </p:spPr>
        <p:txBody>
          <a:bodyPr/>
          <a:lstStyle>
            <a:lvl1pPr marL="0" indent="0">
              <a:buNone/>
              <a:defRPr/>
            </a:lvl1pPr>
          </a:lstStyle>
          <a:p>
            <a:pPr lvl="0"/>
            <a:r>
              <a:rPr lang="en-US" dirty="0"/>
              <a:t> </a:t>
            </a:r>
          </a:p>
        </p:txBody>
      </p:sp>
      <p:sp>
        <p:nvSpPr>
          <p:cNvPr id="24" name="Text Placeholder 10">
            <a:extLst>
              <a:ext uri="{FF2B5EF4-FFF2-40B4-BE49-F238E27FC236}">
                <a16:creationId xmlns:a16="http://schemas.microsoft.com/office/drawing/2014/main" xmlns="" id="{92A9563E-7FCF-404B-AE44-8F4D82F019C3}"/>
              </a:ext>
            </a:extLst>
          </p:cNvPr>
          <p:cNvSpPr>
            <a:spLocks noGrp="1"/>
          </p:cNvSpPr>
          <p:nvPr>
            <p:ph type="body" sz="quarter" idx="18" hasCustomPrompt="1"/>
          </p:nvPr>
        </p:nvSpPr>
        <p:spPr>
          <a:xfrm flipH="1">
            <a:off x="16050807" y="7486649"/>
            <a:ext cx="203610" cy="828675"/>
          </a:xfrm>
          <a:solidFill>
            <a:schemeClr val="accent1"/>
          </a:solidFill>
        </p:spPr>
        <p:txBody>
          <a:bodyPr/>
          <a:lstStyle>
            <a:lvl1pPr marL="0" indent="0">
              <a:buNone/>
              <a:defRPr/>
            </a:lvl1pPr>
          </a:lstStyle>
          <a:p>
            <a:pPr lvl="0"/>
            <a:r>
              <a:rPr lang="en-US" dirty="0"/>
              <a:t> </a:t>
            </a:r>
          </a:p>
        </p:txBody>
      </p:sp>
      <p:sp>
        <p:nvSpPr>
          <p:cNvPr id="25" name="Text Placeholder 10">
            <a:extLst>
              <a:ext uri="{FF2B5EF4-FFF2-40B4-BE49-F238E27FC236}">
                <a16:creationId xmlns:a16="http://schemas.microsoft.com/office/drawing/2014/main" xmlns="" id="{8F056F2F-83D7-694B-B156-64A02DA7479A}"/>
              </a:ext>
            </a:extLst>
          </p:cNvPr>
          <p:cNvSpPr>
            <a:spLocks noGrp="1"/>
          </p:cNvSpPr>
          <p:nvPr>
            <p:ph type="body" sz="quarter" idx="19" hasCustomPrompt="1"/>
          </p:nvPr>
        </p:nvSpPr>
        <p:spPr>
          <a:xfrm flipH="1">
            <a:off x="16050807" y="397"/>
            <a:ext cx="203606" cy="6656389"/>
          </a:xfrm>
          <a:solidFill>
            <a:schemeClr val="accent2"/>
          </a:solidFill>
        </p:spPr>
        <p:txBody>
          <a:bodyPr/>
          <a:lstStyle>
            <a:lvl1pPr marL="0" indent="0">
              <a:buNone/>
              <a:defRPr/>
            </a:lvl1pPr>
          </a:lstStyle>
          <a:p>
            <a:pPr lvl="0"/>
            <a:r>
              <a:rPr lang="en-US" dirty="0"/>
              <a:t> </a:t>
            </a:r>
          </a:p>
        </p:txBody>
      </p:sp>
      <p:sp>
        <p:nvSpPr>
          <p:cNvPr id="26" name="Text Placeholder 10">
            <a:extLst>
              <a:ext uri="{FF2B5EF4-FFF2-40B4-BE49-F238E27FC236}">
                <a16:creationId xmlns:a16="http://schemas.microsoft.com/office/drawing/2014/main" xmlns="" id="{39392318-F00F-A244-B5DF-D74FC3FBC09E}"/>
              </a:ext>
            </a:extLst>
          </p:cNvPr>
          <p:cNvSpPr>
            <a:spLocks noGrp="1"/>
          </p:cNvSpPr>
          <p:nvPr>
            <p:ph type="body" sz="quarter" idx="27" hasCustomPrompt="1"/>
          </p:nvPr>
        </p:nvSpPr>
        <p:spPr>
          <a:xfrm flipH="1">
            <a:off x="16050809" y="6657182"/>
            <a:ext cx="203607" cy="828675"/>
          </a:xfrm>
          <a:solidFill>
            <a:schemeClr val="accent3"/>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083308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tekst og bilde (Høyre, hvit)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FA0480D-2CFD-4948-BC13-DC9D14DFE535}"/>
              </a:ext>
            </a:extLst>
          </p:cNvPr>
          <p:cNvSpPr>
            <a:spLocks noGrp="1"/>
          </p:cNvSpPr>
          <p:nvPr>
            <p:ph type="pic" sz="quarter" idx="14"/>
          </p:nvPr>
        </p:nvSpPr>
        <p:spPr>
          <a:xfrm>
            <a:off x="7118257" y="0"/>
            <a:ext cx="9136155" cy="9142413"/>
          </a:xfrm>
        </p:spPr>
        <p:txBody>
          <a:bodyPr/>
          <a:lstStyle/>
          <a:p>
            <a:r>
              <a:rPr lang="fr-FR" dirty="0"/>
              <a:t>Cliquez sur l'icône pour ajouter une image</a:t>
            </a:r>
            <a:endParaRPr lang="en-US" dirty="0"/>
          </a:p>
        </p:txBody>
      </p:sp>
      <p:sp>
        <p:nvSpPr>
          <p:cNvPr id="2" name="Title 1"/>
          <p:cNvSpPr>
            <a:spLocks noGrp="1"/>
          </p:cNvSpPr>
          <p:nvPr>
            <p:ph type="title"/>
          </p:nvPr>
        </p:nvSpPr>
        <p:spPr>
          <a:xfrm>
            <a:off x="612077" y="544171"/>
            <a:ext cx="5827031" cy="1232389"/>
          </a:xfrm>
        </p:spPr>
        <p:txBody>
          <a:bodyPr>
            <a:noAutofit/>
          </a:bodyPr>
          <a:lstStyle/>
          <a:p>
            <a:r>
              <a:rPr lang="fr-FR"/>
              <a:t>Modifiez le style du titre</a:t>
            </a:r>
            <a:endParaRPr lang="en-US" dirty="0"/>
          </a:p>
        </p:txBody>
      </p:sp>
      <p:sp>
        <p:nvSpPr>
          <p:cNvPr id="4" name="Date Placeholder 3"/>
          <p:cNvSpPr>
            <a:spLocks noGrp="1"/>
          </p:cNvSpPr>
          <p:nvPr>
            <p:ph type="dt" sz="half" idx="10"/>
          </p:nvPr>
        </p:nvSpPr>
        <p:spPr/>
        <p:txBody>
          <a:bodyPr/>
          <a:lstStyle/>
          <a:p>
            <a:fld id="{6B911BEC-526D-4104-90B3-E9DE5F853E5A}"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5E6FE9-57E8-4769-9BFC-C38D1FC88A2F}" type="slidenum">
              <a:rPr lang="en-US" smtClean="0"/>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218598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tel, tekst og bilde (Høyre, hvi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FA0480D-2CFD-4948-BC13-DC9D14DFE535}"/>
              </a:ext>
            </a:extLst>
          </p:cNvPr>
          <p:cNvSpPr>
            <a:spLocks noGrp="1"/>
          </p:cNvSpPr>
          <p:nvPr>
            <p:ph type="pic" sz="quarter" idx="14"/>
          </p:nvPr>
        </p:nvSpPr>
        <p:spPr>
          <a:xfrm>
            <a:off x="8718670" y="0"/>
            <a:ext cx="7535742" cy="9142413"/>
          </a:xfrm>
        </p:spPr>
        <p:txBody>
          <a:bodyPr/>
          <a:lstStyle>
            <a:lvl1pPr>
              <a:defRPr>
                <a:solidFill>
                  <a:srgbClr val="221E1F"/>
                </a:solidFill>
              </a:defRPr>
            </a:lvl1pPr>
          </a:lstStyle>
          <a:p>
            <a:r>
              <a:rPr lang="fr-FR"/>
              <a:t>Cliquez sur l'icône pour ajouter une image</a:t>
            </a:r>
            <a:endParaRPr lang="en-US" dirty="0"/>
          </a:p>
        </p:txBody>
      </p:sp>
      <p:sp>
        <p:nvSpPr>
          <p:cNvPr id="2" name="Title 1"/>
          <p:cNvSpPr>
            <a:spLocks noGrp="1"/>
          </p:cNvSpPr>
          <p:nvPr>
            <p:ph type="title"/>
          </p:nvPr>
        </p:nvSpPr>
        <p:spPr>
          <a:xfrm>
            <a:off x="612076" y="544171"/>
            <a:ext cx="7535742" cy="1231354"/>
          </a:xfrm>
        </p:spPr>
        <p:txBody>
          <a:bodyPr>
            <a:noAutofit/>
          </a:bodyPr>
          <a:lstStyle>
            <a:lvl1pPr>
              <a:defRPr>
                <a:solidFill>
                  <a:schemeClr val="tx1"/>
                </a:solidFill>
              </a:defRPr>
            </a:lvl1pPr>
          </a:lstStyle>
          <a:p>
            <a:r>
              <a:rPr lang="fr-FR"/>
              <a:t>Modifiez le style du titre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221E1F"/>
                </a:solidFill>
              </a:defRPr>
            </a:lvl1pPr>
          </a:lstStyle>
          <a:p>
            <a:fld id="{6F5E6FE9-57E8-4769-9BFC-C38D1FC88A2F}" type="slidenum">
              <a:rPr lang="en-US" smtClean="0"/>
              <a:pPr/>
              <a:t>‹#›</a:t>
            </a:fld>
            <a:endParaRPr lang="en-US" dirty="0"/>
          </a:p>
        </p:txBody>
      </p:sp>
      <p:sp>
        <p:nvSpPr>
          <p:cNvPr id="7" name="Text Placeholder 6">
            <a:extLst>
              <a:ext uri="{FF2B5EF4-FFF2-40B4-BE49-F238E27FC236}">
                <a16:creationId xmlns:a16="http://schemas.microsoft.com/office/drawing/2014/main" xmlns="" id="{C9B9A617-9B63-4B9B-8B93-63C5A1106353}"/>
              </a:ext>
            </a:extLst>
          </p:cNvPr>
          <p:cNvSpPr>
            <a:spLocks noGrp="1"/>
          </p:cNvSpPr>
          <p:nvPr>
            <p:ph type="body" sz="quarter" idx="13"/>
          </p:nvPr>
        </p:nvSpPr>
        <p:spPr>
          <a:xfrm>
            <a:off x="612076" y="2726530"/>
            <a:ext cx="7535742" cy="5500847"/>
          </a:xfrm>
          <a:prstGeom prst="rect">
            <a:avLst/>
          </a:prstGeom>
        </p:spPr>
        <p:txBody>
          <a:bodyPr lIns="0" tIns="0" rIns="0" bIns="0"/>
          <a:lstStyle>
            <a:lvl1pPr>
              <a:defRPr>
                <a:solidFill>
                  <a:srgbClr val="221E1F"/>
                </a:solidFill>
              </a:defRPr>
            </a:lvl1pPr>
            <a:lvl2pPr>
              <a:defRPr>
                <a:solidFill>
                  <a:srgbClr val="221E1F"/>
                </a:solidFill>
              </a:defRPr>
            </a:lvl2pPr>
            <a:lvl3pPr>
              <a:defRPr>
                <a:solidFill>
                  <a:srgbClr val="221E1F"/>
                </a:solidFill>
              </a:defRPr>
            </a:lvl3pPr>
            <a:lvl4pPr>
              <a:defRPr>
                <a:solidFill>
                  <a:srgbClr val="221E1F"/>
                </a:solidFill>
              </a:defRPr>
            </a:lvl4pPr>
            <a:lvl5pPr>
              <a:defRPr>
                <a:solidFill>
                  <a:srgbClr val="221E1F"/>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Text Placeholder 13">
            <a:extLst>
              <a:ext uri="{FF2B5EF4-FFF2-40B4-BE49-F238E27FC236}">
                <a16:creationId xmlns:a16="http://schemas.microsoft.com/office/drawing/2014/main" xmlns="" id="{4AB8F0D4-84DC-46F9-8AB3-EBDB4E1518F9}"/>
              </a:ext>
            </a:extLst>
          </p:cNvPr>
          <p:cNvSpPr>
            <a:spLocks noGrp="1"/>
          </p:cNvSpPr>
          <p:nvPr>
            <p:ph type="body" sz="quarter" idx="15"/>
          </p:nvPr>
        </p:nvSpPr>
        <p:spPr>
          <a:xfrm>
            <a:off x="612076" y="2422154"/>
            <a:ext cx="7535742" cy="283219"/>
          </a:xfrm>
        </p:spPr>
        <p:txBody>
          <a:bodyPr anchor="b">
            <a:noAutofit/>
          </a:bodyPr>
          <a:lstStyle>
            <a:lvl1pPr marL="0" indent="0">
              <a:spcBef>
                <a:spcPts val="0"/>
              </a:spcBef>
              <a:buNone/>
              <a:defRPr b="1">
                <a:solidFill>
                  <a:srgbClr val="221E1F"/>
                </a:solidFill>
              </a:defRPr>
            </a:lvl1pPr>
          </a:lstStyle>
          <a:p>
            <a:pPr lvl="0"/>
            <a:r>
              <a:rPr lang="fr-FR"/>
              <a:t>Cliquez pour modifier les styles du texte du masque</a:t>
            </a:r>
          </a:p>
        </p:txBody>
      </p:sp>
    </p:spTree>
    <p:extLst>
      <p:ext uri="{BB962C8B-B14F-4D97-AF65-F5344CB8AC3E}">
        <p14:creationId xmlns:p14="http://schemas.microsoft.com/office/powerpoint/2010/main" val="239342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ed bilde (Venstre)  ">
    <p:bg>
      <p:bgPr>
        <a:solidFill>
          <a:schemeClr val="accent4"/>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0" y="0"/>
            <a:ext cx="9145588" cy="9142413"/>
          </a:xfrm>
        </p:spPr>
        <p:txBody>
          <a:bodyPr/>
          <a:lstStyle/>
          <a:p>
            <a:r>
              <a:rPr lang="en-US"/>
              <a:t>Click icon to add picture</a:t>
            </a:r>
            <a:endParaRPr lang="en-US" dirty="0"/>
          </a:p>
        </p:txBody>
      </p:sp>
      <p:sp>
        <p:nvSpPr>
          <p:cNvPr id="2" name="Title 1"/>
          <p:cNvSpPr>
            <a:spLocks noGrp="1"/>
          </p:cNvSpPr>
          <p:nvPr>
            <p:ph type="ctrTitle" hasCustomPrompt="1"/>
          </p:nvPr>
        </p:nvSpPr>
        <p:spPr>
          <a:xfrm>
            <a:off x="9752902" y="3864948"/>
            <a:ext cx="5827031" cy="1231354"/>
          </a:xfrm>
        </p:spPr>
        <p:txBody>
          <a:bodyPr anchor="t">
            <a:noAutofit/>
          </a:bodyPr>
          <a:lstStyle>
            <a:lvl1pPr algn="l">
              <a:lnSpc>
                <a:spcPct val="91000"/>
              </a:lnSpc>
              <a:defRPr sz="4400">
                <a:solidFill>
                  <a:srgbClr val="221E1F"/>
                </a:solidFill>
              </a:defRPr>
            </a:lvl1pPr>
          </a:lstStyle>
          <a:p>
            <a:r>
              <a:rPr lang="en-US" dirty="0"/>
              <a:t>Title of presentation</a:t>
            </a:r>
          </a:p>
        </p:txBody>
      </p:sp>
      <p:sp>
        <p:nvSpPr>
          <p:cNvPr id="4" name="Date Placeholder 3"/>
          <p:cNvSpPr>
            <a:spLocks noGrp="1"/>
          </p:cNvSpPr>
          <p:nvPr>
            <p:ph type="dt" sz="half" idx="10"/>
          </p:nvPr>
        </p:nvSpPr>
        <p:spPr/>
        <p:txBody>
          <a:bodyPr/>
          <a:lstStyle>
            <a:lvl1pPr>
              <a:defRPr>
                <a:solidFill>
                  <a:srgbClr val="221E1F"/>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a:xfrm>
            <a:off x="9752901" y="8533575"/>
            <a:ext cx="5548268" cy="184666"/>
          </a:xfrm>
        </p:spPr>
        <p:txBody>
          <a:bodyPr>
            <a:noAutofit/>
          </a:bodyPr>
          <a:lstStyle>
            <a:lvl1pPr>
              <a:defRPr>
                <a:solidFill>
                  <a:srgbClr val="221E1F"/>
                </a:solidFill>
              </a:defRPr>
            </a:lvl1pPr>
          </a:lstStyle>
          <a:p>
            <a:endParaRPr lang="en-US" dirty="0"/>
          </a:p>
        </p:txBody>
      </p:sp>
      <p:sp>
        <p:nvSpPr>
          <p:cNvPr id="12" name="Text Placeholder 11">
            <a:extLst>
              <a:ext uri="{FF2B5EF4-FFF2-40B4-BE49-F238E27FC236}">
                <a16:creationId xmlns:a16="http://schemas.microsoft.com/office/drawing/2014/main" xmlns="" id="{93C25827-7115-47D8-8FD3-0603A798BED6}"/>
              </a:ext>
            </a:extLst>
          </p:cNvPr>
          <p:cNvSpPr>
            <a:spLocks noGrp="1"/>
          </p:cNvSpPr>
          <p:nvPr>
            <p:ph type="body" sz="quarter" idx="13" hasCustomPrompt="1"/>
          </p:nvPr>
        </p:nvSpPr>
        <p:spPr>
          <a:xfrm>
            <a:off x="9752902" y="7906605"/>
            <a:ext cx="5827031" cy="496416"/>
          </a:xfrm>
        </p:spPr>
        <p:txBody>
          <a:bodyPr>
            <a:noAutofit/>
          </a:bodyPr>
          <a:lstStyle>
            <a:lvl1pPr marL="0" indent="0">
              <a:spcBef>
                <a:spcPts val="0"/>
              </a:spcBef>
              <a:buNone/>
              <a:defRPr sz="1800">
                <a:solidFill>
                  <a:srgbClr val="221E1F"/>
                </a:solidFill>
              </a:defRPr>
            </a:lvl1pPr>
          </a:lstStyle>
          <a:p>
            <a:pPr lvl="0"/>
            <a:r>
              <a:rPr lang="en-US" dirty="0"/>
              <a:t>Name of presenter</a:t>
            </a:r>
          </a:p>
        </p:txBody>
      </p:sp>
      <p:pic>
        <p:nvPicPr>
          <p:cNvPr id="9" name="Graphic 8">
            <a:extLst>
              <a:ext uri="{FF2B5EF4-FFF2-40B4-BE49-F238E27FC236}">
                <a16:creationId xmlns:a16="http://schemas.microsoft.com/office/drawing/2014/main" xmlns="" id="{41A812A5-E776-4EBC-8C80-5F99275D3CD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752902" y="622339"/>
            <a:ext cx="2048359" cy="394246"/>
          </a:xfrm>
          <a:prstGeom prst="rect">
            <a:avLst/>
          </a:prstGeom>
        </p:spPr>
      </p:pic>
    </p:spTree>
    <p:extLst>
      <p:ext uri="{BB962C8B-B14F-4D97-AF65-F5344CB8AC3E}">
        <p14:creationId xmlns:p14="http://schemas.microsoft.com/office/powerpoint/2010/main" val="2021005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tel, tekst og bilde (Høyre, blå)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109269" y="0"/>
            <a:ext cx="9145143" cy="9142413"/>
          </a:xfrm>
        </p:spPr>
        <p:txBody>
          <a:bodyPr/>
          <a:lstStyle>
            <a:lvl1pPr>
              <a:defRPr>
                <a:solidFill>
                  <a:srgbClr val="221E1F"/>
                </a:solidFill>
              </a:defRPr>
            </a:lvl1pPr>
          </a:lstStyle>
          <a:p>
            <a:r>
              <a:rPr lang="fr-FR"/>
              <a:t>Cliquez sur l'icône pour ajouter une image</a:t>
            </a:r>
            <a:endParaRPr lang="en-US" dirty="0"/>
          </a:p>
        </p:txBody>
      </p:sp>
      <p:sp>
        <p:nvSpPr>
          <p:cNvPr id="11" name="Text Placeholder 10">
            <a:extLst>
              <a:ext uri="{FF2B5EF4-FFF2-40B4-BE49-F238E27FC236}">
                <a16:creationId xmlns:a16="http://schemas.microsoft.com/office/drawing/2014/main" xmlns="" id="{04D54886-D090-4148-8F9B-CA1F1C11D456}"/>
              </a:ext>
            </a:extLst>
          </p:cNvPr>
          <p:cNvSpPr>
            <a:spLocks noGrp="1"/>
          </p:cNvSpPr>
          <p:nvPr>
            <p:ph type="body" sz="quarter" idx="16" hasCustomPrompt="1"/>
          </p:nvPr>
        </p:nvSpPr>
        <p:spPr>
          <a:xfrm flipH="1">
            <a:off x="16050805" y="0"/>
            <a:ext cx="203607" cy="6657975"/>
          </a:xfrm>
          <a:solidFill>
            <a:schemeClr val="accent2"/>
          </a:solidFill>
        </p:spPr>
        <p:txBody>
          <a:bodyPr/>
          <a:lstStyle>
            <a:lvl1pPr marL="0" indent="0">
              <a:buNone/>
              <a:defRPr/>
            </a:lvl1pPr>
          </a:lstStyle>
          <a:p>
            <a:pPr lvl="0"/>
            <a:r>
              <a:rPr lang="en-US" dirty="0"/>
              <a:t> </a:t>
            </a:r>
          </a:p>
        </p:txBody>
      </p:sp>
      <p:sp>
        <p:nvSpPr>
          <p:cNvPr id="13" name="Text Placeholder 10">
            <a:extLst>
              <a:ext uri="{FF2B5EF4-FFF2-40B4-BE49-F238E27FC236}">
                <a16:creationId xmlns:a16="http://schemas.microsoft.com/office/drawing/2014/main" xmlns="" id="{14422FF6-73F1-44FC-B8B7-CDECCEBBA088}"/>
              </a:ext>
            </a:extLst>
          </p:cNvPr>
          <p:cNvSpPr>
            <a:spLocks noGrp="1"/>
          </p:cNvSpPr>
          <p:nvPr>
            <p:ph type="body" sz="quarter" idx="17" hasCustomPrompt="1"/>
          </p:nvPr>
        </p:nvSpPr>
        <p:spPr>
          <a:xfrm flipH="1">
            <a:off x="16050805" y="6657974"/>
            <a:ext cx="203607" cy="828675"/>
          </a:xfrm>
          <a:solidFill>
            <a:schemeClr val="accent3"/>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7F6D78F6-4829-4A2A-8912-3FF383460D1D}"/>
              </a:ext>
            </a:extLst>
          </p:cNvPr>
          <p:cNvSpPr>
            <a:spLocks noGrp="1"/>
          </p:cNvSpPr>
          <p:nvPr>
            <p:ph type="body" sz="quarter" idx="18" hasCustomPrompt="1"/>
          </p:nvPr>
        </p:nvSpPr>
        <p:spPr>
          <a:xfrm flipH="1">
            <a:off x="16050805" y="7486649"/>
            <a:ext cx="203607" cy="828675"/>
          </a:xfrm>
          <a:solidFill>
            <a:schemeClr val="accent1"/>
          </a:solidFill>
        </p:spPr>
        <p:txBody>
          <a:bodyPr/>
          <a:lstStyle>
            <a:lvl1pPr marL="0" indent="0">
              <a:buNone/>
              <a:defRPr/>
            </a:lvl1pPr>
          </a:lstStyle>
          <a:p>
            <a:pPr lvl="0"/>
            <a:r>
              <a:rPr lang="en-US" dirty="0"/>
              <a:t> </a:t>
            </a:r>
          </a:p>
        </p:txBody>
      </p:sp>
      <p:sp>
        <p:nvSpPr>
          <p:cNvPr id="16" name="Text Placeholder 10">
            <a:extLst>
              <a:ext uri="{FF2B5EF4-FFF2-40B4-BE49-F238E27FC236}">
                <a16:creationId xmlns:a16="http://schemas.microsoft.com/office/drawing/2014/main" xmlns="" id="{B4E1880A-5FE7-411C-A145-3EBE4077A584}"/>
              </a:ext>
            </a:extLst>
          </p:cNvPr>
          <p:cNvSpPr>
            <a:spLocks noGrp="1"/>
          </p:cNvSpPr>
          <p:nvPr>
            <p:ph type="body" sz="quarter" idx="19" hasCustomPrompt="1"/>
          </p:nvPr>
        </p:nvSpPr>
        <p:spPr>
          <a:xfrm flipH="1">
            <a:off x="16050805" y="8314531"/>
            <a:ext cx="203607" cy="828675"/>
          </a:xfrm>
          <a:solidFill>
            <a:schemeClr val="tx2"/>
          </a:solidFill>
        </p:spPr>
        <p:txBody>
          <a:bodyPr/>
          <a:lstStyle>
            <a:lvl1pPr marL="0" indent="0">
              <a:buNone/>
              <a:defRPr/>
            </a:lvl1pPr>
          </a:lstStyle>
          <a:p>
            <a:pPr lvl="0"/>
            <a:r>
              <a:rPr lang="en-US" dirty="0"/>
              <a:t> </a:t>
            </a:r>
          </a:p>
        </p:txBody>
      </p:sp>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5818327" cy="1231354"/>
          </a:xfrm>
        </p:spPr>
        <p:txBody>
          <a:bodyPr>
            <a:noAutofit/>
          </a:bodyPr>
          <a:lstStyle>
            <a:lvl1pPr>
              <a:defRPr>
                <a:solidFill>
                  <a:srgbClr val="221E1F"/>
                </a:solidFill>
              </a:defRPr>
            </a:lvl1pPr>
          </a:lstStyle>
          <a:p>
            <a:r>
              <a:rPr lang="fr-FR"/>
              <a:t>Modifiez le style du titre</a:t>
            </a:r>
            <a:endParaRPr lang="en-US" dirty="0"/>
          </a:p>
        </p:txBody>
      </p:sp>
      <p:sp>
        <p:nvSpPr>
          <p:cNvPr id="19" name="Text Placeholder 6">
            <a:extLst>
              <a:ext uri="{FF2B5EF4-FFF2-40B4-BE49-F238E27FC236}">
                <a16:creationId xmlns:a16="http://schemas.microsoft.com/office/drawing/2014/main" xmlns="" id="{F3674FC9-2FB5-4AAF-9E85-D20CF198CC12}"/>
              </a:ext>
            </a:extLst>
          </p:cNvPr>
          <p:cNvSpPr>
            <a:spLocks noGrp="1"/>
          </p:cNvSpPr>
          <p:nvPr>
            <p:ph type="body" sz="quarter" idx="13"/>
          </p:nvPr>
        </p:nvSpPr>
        <p:spPr>
          <a:xfrm>
            <a:off x="612076" y="2426600"/>
            <a:ext cx="5817599" cy="5800777"/>
          </a:xfrm>
          <a:prstGeom prst="rect">
            <a:avLst/>
          </a:prstGeom>
        </p:spPr>
        <p:txBody>
          <a:bodyPr lIns="0" tIns="0" rIns="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a:extLst>
              <a:ext uri="{FF2B5EF4-FFF2-40B4-BE49-F238E27FC236}">
                <a16:creationId xmlns:a16="http://schemas.microsoft.com/office/drawing/2014/main" xmlns="" id="{DAA40B49-13FD-4F22-BCC1-11D80135CE80}"/>
              </a:ext>
            </a:extLst>
          </p:cNvPr>
          <p:cNvSpPr>
            <a:spLocks noGrp="1"/>
          </p:cNvSpPr>
          <p:nvPr>
            <p:ph type="dt" sz="half" idx="2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6" name="Footer Placeholder 5">
            <a:extLst>
              <a:ext uri="{FF2B5EF4-FFF2-40B4-BE49-F238E27FC236}">
                <a16:creationId xmlns:a16="http://schemas.microsoft.com/office/drawing/2014/main" xmlns="" id="{5B2B8927-5059-4A76-A769-C6B852C8EA69}"/>
              </a:ext>
            </a:extLst>
          </p:cNvPr>
          <p:cNvSpPr>
            <a:spLocks noGrp="1"/>
          </p:cNvSpPr>
          <p:nvPr>
            <p:ph type="ftr" sz="quarter" idx="2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xmlns="" id="{B6FBFD7D-BC5D-4880-81B6-1C061D5EDC19}"/>
              </a:ext>
            </a:extLst>
          </p:cNvPr>
          <p:cNvSpPr>
            <a:spLocks noGrp="1"/>
          </p:cNvSpPr>
          <p:nvPr>
            <p:ph type="sldNum" sz="quarter" idx="22"/>
          </p:nvPr>
        </p:nvSpPr>
        <p:spPr/>
        <p:txBody>
          <a:bodyPr/>
          <a:lstStyle/>
          <a:p>
            <a:fld id="{6F5E6FE9-57E8-4769-9BFC-C38D1FC88A2F}" type="slidenum">
              <a:rPr lang="en-US" smtClean="0"/>
              <a:pPr/>
              <a:t>‹#›</a:t>
            </a:fld>
            <a:endParaRPr lang="en-US" dirty="0"/>
          </a:p>
        </p:txBody>
      </p:sp>
    </p:spTree>
    <p:extLst>
      <p:ext uri="{BB962C8B-B14F-4D97-AF65-F5344CB8AC3E}">
        <p14:creationId xmlns:p14="http://schemas.microsoft.com/office/powerpoint/2010/main" val="3966811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fr-FR"/>
              <a:t>Modifiez le style du titre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426600"/>
            <a:ext cx="14689093" cy="5800777"/>
          </a:xfrm>
          <a:prstGeom prst="rect">
            <a:avLst/>
          </a:prstGeom>
        </p:spPr>
        <p:txBody>
          <a:bodyPr lIns="0" tIns="0" rIns="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Tree>
    <p:extLst>
      <p:ext uri="{BB962C8B-B14F-4D97-AF65-F5344CB8AC3E}">
        <p14:creationId xmlns:p14="http://schemas.microsoft.com/office/powerpoint/2010/main" val="1875777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tel, undertittel og tekst (2 spalt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fr-FR"/>
              <a:t>Modifiez le style du titre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426600"/>
            <a:ext cx="14689093" cy="5800777"/>
          </a:xfrm>
          <a:prstGeom prst="rect">
            <a:avLst/>
          </a:prstGeom>
        </p:spPr>
        <p:txBody>
          <a:bodyPr lIns="0" tIns="0" rIns="0" bIns="0" numCol="2" spcCol="936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1" name="Text Placeholder 10">
            <a:extLst>
              <a:ext uri="{FF2B5EF4-FFF2-40B4-BE49-F238E27FC236}">
                <a16:creationId xmlns:a16="http://schemas.microsoft.com/office/drawing/2014/main" xmlns="" id="{37EE1116-41A0-4852-862A-3C677DC490FE}"/>
              </a:ext>
            </a:extLst>
          </p:cNvPr>
          <p:cNvSpPr>
            <a:spLocks noGrp="1"/>
          </p:cNvSpPr>
          <p:nvPr>
            <p:ph type="body" sz="quarter" idx="25" hasCustomPrompt="1"/>
          </p:nvPr>
        </p:nvSpPr>
        <p:spPr>
          <a:xfrm>
            <a:off x="612077" y="1918755"/>
            <a:ext cx="14689837" cy="359508"/>
          </a:xfrm>
        </p:spPr>
        <p:txBody>
          <a:bodyPr numCol="2" spcCol="936000" anchor="ctr"/>
          <a:lstStyle>
            <a:lvl1pPr marL="0" indent="0">
              <a:spcBef>
                <a:spcPts val="0"/>
              </a:spcBef>
              <a:buNone/>
              <a:defRPr b="1"/>
            </a:lvl1pPr>
          </a:lstStyle>
          <a:p>
            <a:pPr lvl="0"/>
            <a:r>
              <a:rPr lang="en-US" dirty="0"/>
              <a:t>Subheading</a:t>
            </a:r>
          </a:p>
        </p:txBody>
      </p:sp>
    </p:spTree>
    <p:extLst>
      <p:ext uri="{BB962C8B-B14F-4D97-AF65-F5344CB8AC3E}">
        <p14:creationId xmlns:p14="http://schemas.microsoft.com/office/powerpoint/2010/main" val="1922586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og tekst (2 spalter) ">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fr-FR"/>
              <a:t>Modifiez le style du titre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019300"/>
            <a:ext cx="14689093" cy="2286001"/>
          </a:xfrm>
          <a:prstGeom prst="rect">
            <a:avLst/>
          </a:prstGeom>
        </p:spPr>
        <p:txBody>
          <a:bodyPr lIns="0" tIns="0" rIns="0" bIns="0" numCol="2" spcCol="936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3" name="Text Placeholder 6">
            <a:extLst>
              <a:ext uri="{FF2B5EF4-FFF2-40B4-BE49-F238E27FC236}">
                <a16:creationId xmlns:a16="http://schemas.microsoft.com/office/drawing/2014/main" xmlns="" id="{3E83F8DA-851B-404D-B0FB-C77BE05F34BE}"/>
              </a:ext>
            </a:extLst>
          </p:cNvPr>
          <p:cNvSpPr>
            <a:spLocks noGrp="1"/>
          </p:cNvSpPr>
          <p:nvPr>
            <p:ph type="body" sz="quarter" idx="25"/>
          </p:nvPr>
        </p:nvSpPr>
        <p:spPr>
          <a:xfrm>
            <a:off x="612076" y="5473890"/>
            <a:ext cx="14689093" cy="2286001"/>
          </a:xfrm>
          <a:prstGeom prst="rect">
            <a:avLst/>
          </a:prstGeom>
        </p:spPr>
        <p:txBody>
          <a:bodyPr lIns="0" tIns="0" rIns="0" bIns="0" numCol="2" spcCol="936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567600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undertittel og tekst (2 spalter) ">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fr-FR"/>
              <a:t>Modifiez le style du titre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319696"/>
            <a:ext cx="14689093" cy="2380509"/>
          </a:xfrm>
          <a:prstGeom prst="rect">
            <a:avLst/>
          </a:prstGeom>
        </p:spPr>
        <p:txBody>
          <a:bodyPr lIns="0" tIns="0" rIns="0" bIns="0" numCol="2" spcCol="936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4" name="Text Placeholder 10">
            <a:extLst>
              <a:ext uri="{FF2B5EF4-FFF2-40B4-BE49-F238E27FC236}">
                <a16:creationId xmlns:a16="http://schemas.microsoft.com/office/drawing/2014/main" xmlns="" id="{68EC6628-94CE-453A-8F61-77878E107CA8}"/>
              </a:ext>
            </a:extLst>
          </p:cNvPr>
          <p:cNvSpPr>
            <a:spLocks noGrp="1"/>
          </p:cNvSpPr>
          <p:nvPr>
            <p:ph type="body" sz="quarter" idx="26" hasCustomPrompt="1"/>
          </p:nvPr>
        </p:nvSpPr>
        <p:spPr>
          <a:xfrm>
            <a:off x="612077" y="2023529"/>
            <a:ext cx="14689837" cy="307456"/>
          </a:xfrm>
        </p:spPr>
        <p:txBody>
          <a:bodyPr numCol="2" spcCol="936000" anchor="ctr">
            <a:noAutofit/>
          </a:bodyPr>
          <a:lstStyle>
            <a:lvl1pPr marL="0" indent="0">
              <a:spcBef>
                <a:spcPts val="0"/>
              </a:spcBef>
              <a:buNone/>
              <a:defRPr b="1"/>
            </a:lvl1pPr>
          </a:lstStyle>
          <a:p>
            <a:pPr lvl="0"/>
            <a:r>
              <a:rPr lang="en-US" dirty="0"/>
              <a:t>Subheading</a:t>
            </a:r>
          </a:p>
        </p:txBody>
      </p:sp>
      <p:sp>
        <p:nvSpPr>
          <p:cNvPr id="16" name="Text Placeholder 6">
            <a:extLst>
              <a:ext uri="{FF2B5EF4-FFF2-40B4-BE49-F238E27FC236}">
                <a16:creationId xmlns:a16="http://schemas.microsoft.com/office/drawing/2014/main" xmlns="" id="{1F5E824A-D5EC-4A26-A5F6-165C91DE6575}"/>
              </a:ext>
            </a:extLst>
          </p:cNvPr>
          <p:cNvSpPr>
            <a:spLocks noGrp="1"/>
          </p:cNvSpPr>
          <p:nvPr>
            <p:ph type="body" sz="quarter" idx="27"/>
          </p:nvPr>
        </p:nvSpPr>
        <p:spPr>
          <a:xfrm>
            <a:off x="612076" y="5766301"/>
            <a:ext cx="14689093" cy="2380509"/>
          </a:xfrm>
          <a:prstGeom prst="rect">
            <a:avLst/>
          </a:prstGeom>
        </p:spPr>
        <p:txBody>
          <a:bodyPr lIns="0" tIns="0" rIns="0" bIns="0" numCol="2" spcCol="936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1" name="Text Placeholder 10">
            <a:extLst>
              <a:ext uri="{FF2B5EF4-FFF2-40B4-BE49-F238E27FC236}">
                <a16:creationId xmlns:a16="http://schemas.microsoft.com/office/drawing/2014/main" xmlns="" id="{D2A66DBA-B4E9-4B76-94B4-2AE70FEA8CFE}"/>
              </a:ext>
            </a:extLst>
          </p:cNvPr>
          <p:cNvSpPr>
            <a:spLocks noGrp="1"/>
          </p:cNvSpPr>
          <p:nvPr>
            <p:ph type="body" sz="quarter" idx="28" hasCustomPrompt="1"/>
          </p:nvPr>
        </p:nvSpPr>
        <p:spPr>
          <a:xfrm>
            <a:off x="612077" y="5470134"/>
            <a:ext cx="14689837" cy="307456"/>
          </a:xfrm>
        </p:spPr>
        <p:txBody>
          <a:bodyPr numCol="2" spcCol="936000" anchor="ctr">
            <a:noAutofit/>
          </a:bodyPr>
          <a:lstStyle>
            <a:lvl1pPr marL="0" indent="0">
              <a:spcBef>
                <a:spcPts val="0"/>
              </a:spcBef>
              <a:buNone/>
              <a:defRPr b="1"/>
            </a:lvl1pPr>
          </a:lstStyle>
          <a:p>
            <a:pPr lvl="0"/>
            <a:r>
              <a:rPr lang="en-US" dirty="0"/>
              <a:t>Subheading</a:t>
            </a:r>
          </a:p>
        </p:txBody>
      </p:sp>
    </p:spTree>
    <p:extLst>
      <p:ext uri="{BB962C8B-B14F-4D97-AF65-F5344CB8AC3E}">
        <p14:creationId xmlns:p14="http://schemas.microsoft.com/office/powerpoint/2010/main" val="232573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og tekst (3 spalt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fr-FR"/>
              <a:t>Modifiez le style du titre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177144"/>
            <a:ext cx="14689093" cy="6050234"/>
          </a:xfrm>
          <a:prstGeom prst="rect">
            <a:avLst/>
          </a:prstGeom>
        </p:spPr>
        <p:txBody>
          <a:bodyPr lIns="0" tIns="0" rIns="0" bIns="0" numCol="3" spcCol="846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Tree>
    <p:extLst>
      <p:ext uri="{BB962C8B-B14F-4D97-AF65-F5344CB8AC3E}">
        <p14:creationId xmlns:p14="http://schemas.microsoft.com/office/powerpoint/2010/main" val="3260566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undertittel og tekst (3 spalt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6" y="544171"/>
            <a:ext cx="14689837" cy="1231354"/>
          </a:xfrm>
        </p:spPr>
        <p:txBody>
          <a:bodyPr>
            <a:noAutofit/>
          </a:bodyPr>
          <a:lstStyle>
            <a:lvl1pPr>
              <a:defRPr>
                <a:solidFill>
                  <a:srgbClr val="221E1F"/>
                </a:solidFill>
              </a:defRPr>
            </a:lvl1pPr>
          </a:lstStyle>
          <a:p>
            <a:r>
              <a:rPr lang="fr-FR"/>
              <a:t>Modifiez le style du titre</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6" y="2504362"/>
            <a:ext cx="14689093" cy="5723016"/>
          </a:xfrm>
          <a:prstGeom prst="rect">
            <a:avLst/>
          </a:prstGeom>
        </p:spPr>
        <p:txBody>
          <a:bodyPr lIns="0" tIns="0" rIns="0" bIns="0" numCol="3" spcCol="846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4" name="Text Placeholder 10">
            <a:extLst>
              <a:ext uri="{FF2B5EF4-FFF2-40B4-BE49-F238E27FC236}">
                <a16:creationId xmlns:a16="http://schemas.microsoft.com/office/drawing/2014/main" xmlns="" id="{10F7CDB2-E8B7-4CFA-AEFC-C51C8AE3DC0B}"/>
              </a:ext>
            </a:extLst>
          </p:cNvPr>
          <p:cNvSpPr>
            <a:spLocks noGrp="1"/>
          </p:cNvSpPr>
          <p:nvPr>
            <p:ph type="body" sz="quarter" idx="26" hasCustomPrompt="1"/>
          </p:nvPr>
        </p:nvSpPr>
        <p:spPr>
          <a:xfrm>
            <a:off x="612077" y="2175929"/>
            <a:ext cx="14689837" cy="307456"/>
          </a:xfrm>
        </p:spPr>
        <p:txBody>
          <a:bodyPr numCol="3" spcCol="846000" anchor="ctr">
            <a:noAutofit/>
          </a:bodyPr>
          <a:lstStyle>
            <a:lvl1pPr marL="0" indent="0">
              <a:spcBef>
                <a:spcPts val="0"/>
              </a:spcBef>
              <a:buNone/>
              <a:defRPr b="1"/>
            </a:lvl1pPr>
          </a:lstStyle>
          <a:p>
            <a:pPr lvl="0"/>
            <a:r>
              <a:rPr lang="en-US" dirty="0"/>
              <a:t>Subheading</a:t>
            </a:r>
          </a:p>
        </p:txBody>
      </p:sp>
    </p:spTree>
    <p:extLst>
      <p:ext uri="{BB962C8B-B14F-4D97-AF65-F5344CB8AC3E}">
        <p14:creationId xmlns:p14="http://schemas.microsoft.com/office/powerpoint/2010/main" val="3368460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Avslutning  ">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0EFD826-FA81-4A40-BE06-2F0D0835311F}"/>
              </a:ext>
            </a:extLst>
          </p:cNvPr>
          <p:cNvSpPr txBox="1"/>
          <p:nvPr userDrawn="1"/>
        </p:nvSpPr>
        <p:spPr>
          <a:xfrm>
            <a:off x="5308427" y="7581627"/>
            <a:ext cx="5751871" cy="461665"/>
          </a:xfrm>
          <a:prstGeom prst="rect">
            <a:avLst/>
          </a:prstGeom>
          <a:noFill/>
        </p:spPr>
        <p:txBody>
          <a:bodyPr wrap="square" rtlCol="0">
            <a:spAutoFit/>
          </a:bodyPr>
          <a:lstStyle/>
          <a:p>
            <a:pPr algn="ctr"/>
            <a:r>
              <a:rPr lang="en-US" sz="2400" spc="-20" baseline="0" dirty="0">
                <a:solidFill>
                  <a:schemeClr val="bg1"/>
                </a:solidFill>
              </a:rPr>
              <a:t>Delivering your potential</a:t>
            </a:r>
          </a:p>
        </p:txBody>
      </p:sp>
      <p:pic>
        <p:nvPicPr>
          <p:cNvPr id="4" name="Graphic 3">
            <a:extLst>
              <a:ext uri="{FF2B5EF4-FFF2-40B4-BE49-F238E27FC236}">
                <a16:creationId xmlns:a16="http://schemas.microsoft.com/office/drawing/2014/main" xmlns="" id="{D999E13B-120F-4C6A-9DF9-F01C9CCCF03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587728" y="4281399"/>
            <a:ext cx="3078965" cy="592604"/>
          </a:xfrm>
          <a:prstGeom prst="rect">
            <a:avLst/>
          </a:prstGeom>
        </p:spPr>
      </p:pic>
    </p:spTree>
    <p:extLst>
      <p:ext uri="{BB962C8B-B14F-4D97-AF65-F5344CB8AC3E}">
        <p14:creationId xmlns:p14="http://schemas.microsoft.com/office/powerpoint/2010/main" val="35720505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tel og teks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05686C8-8F2D-4C9F-91C4-7B2D2A2C08D4}"/>
              </a:ext>
            </a:extLst>
          </p:cNvPr>
          <p:cNvSpPr>
            <a:spLocks noGrp="1"/>
          </p:cNvSpPr>
          <p:nvPr>
            <p:ph type="title"/>
          </p:nvPr>
        </p:nvSpPr>
        <p:spPr>
          <a:xfrm>
            <a:off x="612077" y="544171"/>
            <a:ext cx="14689837" cy="1231354"/>
          </a:xfrm>
        </p:spPr>
        <p:txBody>
          <a:bodyPr>
            <a:noAutofit/>
          </a:bodyPr>
          <a:lstStyle>
            <a:lvl1pPr>
              <a:defRPr>
                <a:solidFill>
                  <a:srgbClr val="221E1F"/>
                </a:solidFill>
              </a:defRPr>
            </a:lvl1pPr>
          </a:lstStyle>
          <a:p>
            <a:r>
              <a:rPr lang="nb-NO"/>
              <a:t>Klikk for å redigere tittelstil</a:t>
            </a:r>
            <a:endParaRPr lang="en-US" dirty="0"/>
          </a:p>
        </p:txBody>
      </p:sp>
      <p:sp>
        <p:nvSpPr>
          <p:cNvPr id="17" name="Text Placeholder 6">
            <a:extLst>
              <a:ext uri="{FF2B5EF4-FFF2-40B4-BE49-F238E27FC236}">
                <a16:creationId xmlns:a16="http://schemas.microsoft.com/office/drawing/2014/main" xmlns="" id="{CA1AB4ED-07BD-4601-B517-E15B10707479}"/>
              </a:ext>
            </a:extLst>
          </p:cNvPr>
          <p:cNvSpPr>
            <a:spLocks noGrp="1"/>
          </p:cNvSpPr>
          <p:nvPr>
            <p:ph type="body" sz="quarter" idx="13"/>
          </p:nvPr>
        </p:nvSpPr>
        <p:spPr>
          <a:xfrm>
            <a:off x="612075" y="2426602"/>
            <a:ext cx="14689094" cy="5800776"/>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2" name="Date Placeholder 1">
            <a:extLst>
              <a:ext uri="{FF2B5EF4-FFF2-40B4-BE49-F238E27FC236}">
                <a16:creationId xmlns:a16="http://schemas.microsoft.com/office/drawing/2014/main" xmlns="" id="{F1D33897-04B9-4F46-B515-201898D771D5}"/>
              </a:ext>
            </a:extLst>
          </p:cNvPr>
          <p:cNvSpPr>
            <a:spLocks noGrp="1"/>
          </p:cNvSpPr>
          <p:nvPr>
            <p:ph type="dt" sz="half" idx="20"/>
          </p:nvPr>
        </p:nvSpPr>
        <p:spPr/>
        <p:txBody>
          <a:bodyPr/>
          <a:lstStyle>
            <a:lvl1pPr>
              <a:defRPr>
                <a:solidFill>
                  <a:srgbClr val="333638"/>
                </a:solidFill>
              </a:defRPr>
            </a:lvl1pPr>
          </a:lstStyle>
          <a:p>
            <a:fld id="{6B911BEC-526D-4104-90B3-E9DE5F853E5A}" type="datetimeFigureOut">
              <a:rPr lang="en-US" smtClean="0"/>
              <a:pPr/>
              <a:t>11/7/2023</a:t>
            </a:fld>
            <a:endParaRPr lang="en-US" dirty="0"/>
          </a:p>
        </p:txBody>
      </p:sp>
      <p:sp>
        <p:nvSpPr>
          <p:cNvPr id="3" name="Footer Placeholder 2">
            <a:extLst>
              <a:ext uri="{FF2B5EF4-FFF2-40B4-BE49-F238E27FC236}">
                <a16:creationId xmlns:a16="http://schemas.microsoft.com/office/drawing/2014/main" xmlns="" id="{332843EB-7650-4AC9-9B0B-8A3873D787D3}"/>
              </a:ext>
            </a:extLst>
          </p:cNvPr>
          <p:cNvSpPr>
            <a:spLocks noGrp="1"/>
          </p:cNvSpPr>
          <p:nvPr>
            <p:ph type="ftr" sz="quarter" idx="21"/>
          </p:nvPr>
        </p:nvSpPr>
        <p:spPr/>
        <p:txBody>
          <a:bodyPr/>
          <a:lstStyle>
            <a:lvl1pPr>
              <a:defRPr>
                <a:solidFill>
                  <a:srgbClr val="333638"/>
                </a:solidFill>
              </a:defRPr>
            </a:lvl1pPr>
          </a:lstStyle>
          <a:p>
            <a:endParaRPr lang="en-US" dirty="0"/>
          </a:p>
        </p:txBody>
      </p:sp>
      <p:sp>
        <p:nvSpPr>
          <p:cNvPr id="4" name="Slide Number Placeholder 3">
            <a:extLst>
              <a:ext uri="{FF2B5EF4-FFF2-40B4-BE49-F238E27FC236}">
                <a16:creationId xmlns:a16="http://schemas.microsoft.com/office/drawing/2014/main" xmlns="" id="{3B108063-1C57-40C3-9C29-000AE559FA1E}"/>
              </a:ext>
            </a:extLst>
          </p:cNvPr>
          <p:cNvSpPr>
            <a:spLocks noGrp="1"/>
          </p:cNvSpPr>
          <p:nvPr>
            <p:ph type="sldNum" sz="quarter" idx="22"/>
          </p:nvPr>
        </p:nvSpPr>
        <p:spPr/>
        <p:txBody>
          <a:bodyPr/>
          <a:lstStyle/>
          <a:p>
            <a:fld id="{6F5E6FE9-57E8-4769-9BFC-C38D1FC88A2F}" type="slidenum">
              <a:rPr lang="en-US" smtClean="0"/>
              <a:pPr/>
              <a:t>‹#›</a:t>
            </a:fld>
            <a:endParaRPr lang="en-US" dirty="0"/>
          </a:p>
        </p:txBody>
      </p:sp>
      <p:sp>
        <p:nvSpPr>
          <p:cNvPr id="16" name="Text Placeholder 10">
            <a:extLst>
              <a:ext uri="{FF2B5EF4-FFF2-40B4-BE49-F238E27FC236}">
                <a16:creationId xmlns:a16="http://schemas.microsoft.com/office/drawing/2014/main" xmlns="" id="{D78A5A07-A3B7-5D4A-B1B1-7357B42247E7}"/>
              </a:ext>
            </a:extLst>
          </p:cNvPr>
          <p:cNvSpPr>
            <a:spLocks noGrp="1"/>
          </p:cNvSpPr>
          <p:nvPr>
            <p:ph type="body" sz="quarter" idx="26" hasCustomPrompt="1"/>
          </p:nvPr>
        </p:nvSpPr>
        <p:spPr>
          <a:xfrm flipH="1">
            <a:off x="16050805" y="8313738"/>
            <a:ext cx="203609" cy="828676"/>
          </a:xfrm>
          <a:solidFill>
            <a:schemeClr val="accent3"/>
          </a:solidFill>
        </p:spPr>
        <p:txBody>
          <a:bodyPr/>
          <a:lstStyle>
            <a:lvl1pPr marL="0" indent="0">
              <a:buNone/>
              <a:defRPr/>
            </a:lvl1pPr>
          </a:lstStyle>
          <a:p>
            <a:pPr lvl="0"/>
            <a:r>
              <a:rPr lang="en-US" dirty="0"/>
              <a:t> </a:t>
            </a:r>
          </a:p>
        </p:txBody>
      </p:sp>
      <p:sp>
        <p:nvSpPr>
          <p:cNvPr id="21" name="Text Placeholder 10">
            <a:extLst>
              <a:ext uri="{FF2B5EF4-FFF2-40B4-BE49-F238E27FC236}">
                <a16:creationId xmlns:a16="http://schemas.microsoft.com/office/drawing/2014/main" xmlns="" id="{7A247518-1A93-F248-BBC4-4F82607D343F}"/>
              </a:ext>
            </a:extLst>
          </p:cNvPr>
          <p:cNvSpPr>
            <a:spLocks noGrp="1"/>
          </p:cNvSpPr>
          <p:nvPr>
            <p:ph type="body" sz="quarter" idx="18" hasCustomPrompt="1"/>
          </p:nvPr>
        </p:nvSpPr>
        <p:spPr>
          <a:xfrm flipH="1">
            <a:off x="16050806" y="7486650"/>
            <a:ext cx="203610" cy="828676"/>
          </a:xfrm>
          <a:solidFill>
            <a:schemeClr val="accent2"/>
          </a:solidFill>
        </p:spPr>
        <p:txBody>
          <a:bodyPr/>
          <a:lstStyle>
            <a:lvl1pPr marL="0" indent="0">
              <a:buNone/>
              <a:defRPr/>
            </a:lvl1pPr>
          </a:lstStyle>
          <a:p>
            <a:pPr lvl="0"/>
            <a:r>
              <a:rPr lang="en-US" dirty="0"/>
              <a:t> </a:t>
            </a:r>
          </a:p>
        </p:txBody>
      </p:sp>
      <p:sp>
        <p:nvSpPr>
          <p:cNvPr id="22" name="Text Placeholder 10">
            <a:extLst>
              <a:ext uri="{FF2B5EF4-FFF2-40B4-BE49-F238E27FC236}">
                <a16:creationId xmlns:a16="http://schemas.microsoft.com/office/drawing/2014/main" xmlns="" id="{E33D8DD0-7141-1E47-A0A5-6E1CC0BD2A3C}"/>
              </a:ext>
            </a:extLst>
          </p:cNvPr>
          <p:cNvSpPr>
            <a:spLocks noGrp="1"/>
          </p:cNvSpPr>
          <p:nvPr>
            <p:ph type="body" sz="quarter" idx="19" hasCustomPrompt="1"/>
          </p:nvPr>
        </p:nvSpPr>
        <p:spPr>
          <a:xfrm flipH="1">
            <a:off x="16050806" y="399"/>
            <a:ext cx="203607" cy="6656389"/>
          </a:xfrm>
          <a:solidFill>
            <a:schemeClr val="tx2"/>
          </a:solidFill>
        </p:spPr>
        <p:txBody>
          <a:bodyPr/>
          <a:lstStyle>
            <a:lvl1pPr marL="0" indent="0">
              <a:buNone/>
              <a:defRPr/>
            </a:lvl1pPr>
          </a:lstStyle>
          <a:p>
            <a:pPr lvl="0"/>
            <a:r>
              <a:rPr lang="en-US" dirty="0"/>
              <a:t> </a:t>
            </a:r>
          </a:p>
        </p:txBody>
      </p:sp>
      <p:sp>
        <p:nvSpPr>
          <p:cNvPr id="23" name="Text Placeholder 10">
            <a:extLst>
              <a:ext uri="{FF2B5EF4-FFF2-40B4-BE49-F238E27FC236}">
                <a16:creationId xmlns:a16="http://schemas.microsoft.com/office/drawing/2014/main" xmlns="" id="{06064D7B-967D-3C43-9B3C-6EC6EC2FF8F1}"/>
              </a:ext>
            </a:extLst>
          </p:cNvPr>
          <p:cNvSpPr>
            <a:spLocks noGrp="1"/>
          </p:cNvSpPr>
          <p:nvPr>
            <p:ph type="body" sz="quarter" idx="27" hasCustomPrompt="1"/>
          </p:nvPr>
        </p:nvSpPr>
        <p:spPr>
          <a:xfrm flipH="1">
            <a:off x="16050810" y="6657183"/>
            <a:ext cx="203607" cy="828676"/>
          </a:xfrm>
          <a:solidFill>
            <a:schemeClr val="accent6"/>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6268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ed bilde (Venstre)">
    <p:bg>
      <p:bgPr>
        <a:solidFill>
          <a:schemeClr val="accent5"/>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0" y="0"/>
            <a:ext cx="9145588" cy="9142413"/>
          </a:xfrm>
        </p:spPr>
        <p:txBody>
          <a:bodyPr/>
          <a:lstStyle>
            <a:lvl1pPr>
              <a:defRPr>
                <a:solidFill>
                  <a:schemeClr val="bg1"/>
                </a:solidFill>
              </a:defRPr>
            </a:lvl1pPr>
          </a:lstStyle>
          <a:p>
            <a:r>
              <a:rPr lang="en-US"/>
              <a:t>Click icon to add picture</a:t>
            </a:r>
            <a:endParaRPr lang="en-US" dirty="0"/>
          </a:p>
        </p:txBody>
      </p:sp>
      <p:sp>
        <p:nvSpPr>
          <p:cNvPr id="2" name="Title 1"/>
          <p:cNvSpPr>
            <a:spLocks noGrp="1"/>
          </p:cNvSpPr>
          <p:nvPr>
            <p:ph type="ctrTitle" hasCustomPrompt="1"/>
          </p:nvPr>
        </p:nvSpPr>
        <p:spPr>
          <a:xfrm>
            <a:off x="9752902" y="3864948"/>
            <a:ext cx="5827031" cy="1231354"/>
          </a:xfrm>
        </p:spPr>
        <p:txBody>
          <a:bodyPr anchor="t">
            <a:noAutofit/>
          </a:bodyPr>
          <a:lstStyle>
            <a:lvl1pPr algn="l">
              <a:lnSpc>
                <a:spcPct val="91000"/>
              </a:lnSpc>
              <a:defRPr sz="4400">
                <a:solidFill>
                  <a:schemeClr val="bg1"/>
                </a:solidFill>
              </a:defRPr>
            </a:lvl1pPr>
          </a:lstStyle>
          <a:p>
            <a:r>
              <a:rPr lang="en-US" dirty="0"/>
              <a:t>Title of presentation</a:t>
            </a:r>
          </a:p>
        </p:txBody>
      </p:sp>
      <p:sp>
        <p:nvSpPr>
          <p:cNvPr id="4" name="Date Placeholder 3"/>
          <p:cNvSpPr>
            <a:spLocks noGrp="1"/>
          </p:cNvSpPr>
          <p:nvPr>
            <p:ph type="dt" sz="half" idx="10"/>
          </p:nvPr>
        </p:nvSpPr>
        <p:spPr/>
        <p:txBody>
          <a:bodyPr/>
          <a:lstStyle>
            <a:lvl1pPr>
              <a:defRPr>
                <a:solidFill>
                  <a:schemeClr val="bg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a:xfrm>
            <a:off x="9752901" y="8533575"/>
            <a:ext cx="5548268" cy="184666"/>
          </a:xfrm>
        </p:spPr>
        <p:txBody>
          <a:bodyPr>
            <a:noAutofit/>
          </a:bodyPr>
          <a:lstStyle>
            <a:lvl1pPr>
              <a:defRPr>
                <a:solidFill>
                  <a:schemeClr val="bg1"/>
                </a:solidFill>
              </a:defRPr>
            </a:lvl1pPr>
          </a:lstStyle>
          <a:p>
            <a:endParaRPr lang="en-US" dirty="0"/>
          </a:p>
        </p:txBody>
      </p:sp>
      <p:sp>
        <p:nvSpPr>
          <p:cNvPr id="12" name="Text Placeholder 11">
            <a:extLst>
              <a:ext uri="{FF2B5EF4-FFF2-40B4-BE49-F238E27FC236}">
                <a16:creationId xmlns:a16="http://schemas.microsoft.com/office/drawing/2014/main" xmlns="" id="{93C25827-7115-47D8-8FD3-0603A798BED6}"/>
              </a:ext>
            </a:extLst>
          </p:cNvPr>
          <p:cNvSpPr>
            <a:spLocks noGrp="1"/>
          </p:cNvSpPr>
          <p:nvPr>
            <p:ph type="body" sz="quarter" idx="13" hasCustomPrompt="1"/>
          </p:nvPr>
        </p:nvSpPr>
        <p:spPr>
          <a:xfrm>
            <a:off x="9752902" y="7906605"/>
            <a:ext cx="5827031" cy="433354"/>
          </a:xfrm>
        </p:spPr>
        <p:txBody>
          <a:bodyPr>
            <a:noAutofit/>
          </a:bodyPr>
          <a:lstStyle>
            <a:lvl1pPr marL="0" indent="0">
              <a:spcBef>
                <a:spcPts val="0"/>
              </a:spcBef>
              <a:buNone/>
              <a:defRPr sz="1800">
                <a:solidFill>
                  <a:schemeClr val="bg1"/>
                </a:solidFill>
              </a:defRPr>
            </a:lvl1pPr>
          </a:lstStyle>
          <a:p>
            <a:pPr lvl="0"/>
            <a:r>
              <a:rPr lang="en-US" dirty="0"/>
              <a:t>Name of presenter</a:t>
            </a:r>
          </a:p>
        </p:txBody>
      </p:sp>
      <p:pic>
        <p:nvPicPr>
          <p:cNvPr id="8" name="Graphic 7">
            <a:extLst>
              <a:ext uri="{FF2B5EF4-FFF2-40B4-BE49-F238E27FC236}">
                <a16:creationId xmlns:a16="http://schemas.microsoft.com/office/drawing/2014/main" xmlns="" id="{C667DEFF-B663-4E68-9884-3887EE51ECF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752902" y="622339"/>
            <a:ext cx="2048364" cy="394246"/>
          </a:xfrm>
          <a:prstGeom prst="rect">
            <a:avLst/>
          </a:prstGeom>
        </p:spPr>
      </p:pic>
    </p:spTree>
    <p:extLst>
      <p:ext uri="{BB962C8B-B14F-4D97-AF65-F5344CB8AC3E}">
        <p14:creationId xmlns:p14="http://schemas.microsoft.com/office/powerpoint/2010/main" val="220704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Kapittel med stort bil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0" y="0"/>
            <a:ext cx="16254413" cy="9142413"/>
          </a:xfrm>
        </p:spPr>
        <p:txBody>
          <a:bodyPr/>
          <a:lstStyle>
            <a:lvl1pPr>
              <a:defRPr>
                <a:solidFill>
                  <a:srgbClr val="221E1F"/>
                </a:solidFill>
              </a:defRPr>
            </a:lvl1pPr>
          </a:lstStyle>
          <a:p>
            <a:r>
              <a:rPr lang="en-US"/>
              <a:t>Click icon to add picture</a:t>
            </a:r>
            <a:endParaRPr lang="en-US" dirty="0"/>
          </a:p>
        </p:txBody>
      </p:sp>
      <p:sp>
        <p:nvSpPr>
          <p:cNvPr id="2" name="Title 1"/>
          <p:cNvSpPr>
            <a:spLocks noGrp="1"/>
          </p:cNvSpPr>
          <p:nvPr>
            <p:ph type="ctrTitle" hasCustomPrompt="1"/>
          </p:nvPr>
        </p:nvSpPr>
        <p:spPr>
          <a:xfrm>
            <a:off x="612077" y="4085928"/>
            <a:ext cx="5827031" cy="1231354"/>
          </a:xfrm>
        </p:spPr>
        <p:txBody>
          <a:bodyPr anchor="t">
            <a:noAutofit/>
          </a:bodyPr>
          <a:lstStyle>
            <a:lvl1pPr algn="l">
              <a:lnSpc>
                <a:spcPct val="91000"/>
              </a:lnSpc>
              <a:defRPr sz="4400">
                <a:solidFill>
                  <a:srgbClr val="221E1F"/>
                </a:solidFill>
              </a:defRPr>
            </a:lvl1pPr>
          </a:lstStyle>
          <a:p>
            <a:r>
              <a:rPr lang="en-US" dirty="0"/>
              <a:t>Section Title</a:t>
            </a:r>
          </a:p>
        </p:txBody>
      </p:sp>
      <p:sp>
        <p:nvSpPr>
          <p:cNvPr id="4" name="Date Placeholder 3"/>
          <p:cNvSpPr>
            <a:spLocks noGrp="1"/>
          </p:cNvSpPr>
          <p:nvPr>
            <p:ph type="dt" sz="half" idx="10"/>
          </p:nvPr>
        </p:nvSpPr>
        <p:spPr/>
        <p:txBody>
          <a:bodyPr/>
          <a:lstStyle>
            <a:lvl1pPr>
              <a:defRPr>
                <a:solidFill>
                  <a:srgbClr val="221E1F"/>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rgbClr val="221E1F"/>
                </a:solidFill>
              </a:defRPr>
            </a:lvl1pPr>
          </a:lstStyle>
          <a:p>
            <a:endParaRPr lang="en-US" dirty="0"/>
          </a:p>
        </p:txBody>
      </p:sp>
      <p:sp>
        <p:nvSpPr>
          <p:cNvPr id="8" name="Text Placeholder 7">
            <a:extLst>
              <a:ext uri="{FF2B5EF4-FFF2-40B4-BE49-F238E27FC236}">
                <a16:creationId xmlns:a16="http://schemas.microsoft.com/office/drawing/2014/main" xmlns="" id="{B0746E9E-93B9-44B5-9FA8-BADE8CFA0C73}"/>
              </a:ext>
            </a:extLst>
          </p:cNvPr>
          <p:cNvSpPr>
            <a:spLocks noGrp="1"/>
          </p:cNvSpPr>
          <p:nvPr>
            <p:ph type="body" sz="quarter" idx="15" hasCustomPrompt="1"/>
          </p:nvPr>
        </p:nvSpPr>
        <p:spPr>
          <a:xfrm>
            <a:off x="612076" y="8275686"/>
            <a:ext cx="1282652" cy="246871"/>
          </a:xfrm>
          <a:blipFill>
            <a:blip r:embed="rId2">
              <a:extLst>
                <a:ext uri="{96DAC541-7B7A-43D3-8B79-37D633B846F1}">
                  <asvg:svgBlip xmlns:asvg="http://schemas.microsoft.com/office/drawing/2016/SVG/main" xmlns="" r:embed="rId3"/>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65728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tel med stort bil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0" y="0"/>
            <a:ext cx="16254413" cy="9142413"/>
          </a:xfrm>
        </p:spPr>
        <p:txBody>
          <a:bodyPr/>
          <a:lstStyle>
            <a:lvl1pPr>
              <a:defRPr>
                <a:solidFill>
                  <a:srgbClr val="221E1F"/>
                </a:solidFill>
              </a:defRPr>
            </a:lvl1pPr>
          </a:lstStyle>
          <a:p>
            <a:r>
              <a:rPr lang="en-US"/>
              <a:t>Click icon to add picture</a:t>
            </a:r>
            <a:endParaRPr lang="en-US" dirty="0"/>
          </a:p>
        </p:txBody>
      </p:sp>
      <p:sp>
        <p:nvSpPr>
          <p:cNvPr id="2" name="Title 1"/>
          <p:cNvSpPr>
            <a:spLocks noGrp="1"/>
          </p:cNvSpPr>
          <p:nvPr>
            <p:ph type="ctrTitle" hasCustomPrompt="1"/>
          </p:nvPr>
        </p:nvSpPr>
        <p:spPr>
          <a:xfrm>
            <a:off x="612077" y="2365318"/>
            <a:ext cx="5827031" cy="1231354"/>
          </a:xfrm>
        </p:spPr>
        <p:txBody>
          <a:bodyPr anchor="t">
            <a:noAutofit/>
          </a:bodyPr>
          <a:lstStyle>
            <a:lvl1pPr algn="l">
              <a:lnSpc>
                <a:spcPct val="91000"/>
              </a:lnSpc>
              <a:defRPr sz="4400">
                <a:solidFill>
                  <a:srgbClr val="221E1F"/>
                </a:solidFill>
              </a:defRPr>
            </a:lvl1pPr>
          </a:lstStyle>
          <a:p>
            <a:r>
              <a:rPr lang="en-US" dirty="0"/>
              <a:t>Quote</a:t>
            </a:r>
          </a:p>
        </p:txBody>
      </p:sp>
      <p:sp>
        <p:nvSpPr>
          <p:cNvPr id="4" name="Date Placeholder 3"/>
          <p:cNvSpPr>
            <a:spLocks noGrp="1"/>
          </p:cNvSpPr>
          <p:nvPr>
            <p:ph type="dt" sz="half" idx="10"/>
          </p:nvPr>
        </p:nvSpPr>
        <p:spPr/>
        <p:txBody>
          <a:bodyPr/>
          <a:lstStyle>
            <a:lvl1pPr>
              <a:defRPr>
                <a:solidFill>
                  <a:srgbClr val="221E1F"/>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11"/>
          </p:nvPr>
        </p:nvSpPr>
        <p:spPr/>
        <p:txBody>
          <a:bodyPr/>
          <a:lstStyle>
            <a:lvl1pPr>
              <a:defRPr>
                <a:solidFill>
                  <a:srgbClr val="221E1F"/>
                </a:solidFill>
              </a:defRPr>
            </a:lvl1pPr>
          </a:lstStyle>
          <a:p>
            <a:endParaRPr lang="en-US" dirty="0"/>
          </a:p>
        </p:txBody>
      </p:sp>
      <p:sp>
        <p:nvSpPr>
          <p:cNvPr id="8" name="Text Placeholder 7">
            <a:extLst>
              <a:ext uri="{FF2B5EF4-FFF2-40B4-BE49-F238E27FC236}">
                <a16:creationId xmlns:a16="http://schemas.microsoft.com/office/drawing/2014/main" xmlns="" id="{B0746E9E-93B9-44B5-9FA8-BADE8CFA0C73}"/>
              </a:ext>
            </a:extLst>
          </p:cNvPr>
          <p:cNvSpPr>
            <a:spLocks noGrp="1"/>
          </p:cNvSpPr>
          <p:nvPr>
            <p:ph type="body" sz="quarter" idx="15" hasCustomPrompt="1"/>
          </p:nvPr>
        </p:nvSpPr>
        <p:spPr>
          <a:xfrm>
            <a:off x="612076" y="8275686"/>
            <a:ext cx="1282652" cy="246871"/>
          </a:xfrm>
          <a:blipFill>
            <a:blip r:embed="rId2">
              <a:extLst>
                <a:ext uri="{96DAC541-7B7A-43D3-8B79-37D633B846F1}">
                  <asvg:svgBlip xmlns:asvg="http://schemas.microsoft.com/office/drawing/2016/SVG/main" xmlns="" r:embed="rId3"/>
                </a:ext>
              </a:extLst>
            </a:blip>
            <a:stretch>
              <a:fillRect/>
            </a:stretch>
          </a:blipFill>
        </p:spPr>
        <p:txBody>
          <a:bodyPr/>
          <a:lstStyle>
            <a:lvl1pPr marL="0" indent="0">
              <a:buNone/>
              <a:defRPr/>
            </a:lvl1pPr>
          </a:lstStyle>
          <a:p>
            <a:pPr lvl="0"/>
            <a:r>
              <a:rPr lang="en-US" dirty="0"/>
              <a:t> </a:t>
            </a:r>
          </a:p>
        </p:txBody>
      </p:sp>
      <p:grpSp>
        <p:nvGrpSpPr>
          <p:cNvPr id="7" name="Gruppe 6">
            <a:extLst>
              <a:ext uri="{FF2B5EF4-FFF2-40B4-BE49-F238E27FC236}">
                <a16:creationId xmlns:a16="http://schemas.microsoft.com/office/drawing/2014/main" xmlns="" id="{649A59CD-6D5E-2349-A449-64C74E0FCF53}"/>
              </a:ext>
            </a:extLst>
          </p:cNvPr>
          <p:cNvGrpSpPr/>
          <p:nvPr userDrawn="1"/>
        </p:nvGrpSpPr>
        <p:grpSpPr>
          <a:xfrm rot="16200000">
            <a:off x="8047946" y="-8058328"/>
            <a:ext cx="158520" cy="16254419"/>
            <a:chOff x="13820952" y="0"/>
            <a:chExt cx="203607" cy="9143206"/>
          </a:xfrm>
        </p:grpSpPr>
        <p:sp>
          <p:nvSpPr>
            <p:cNvPr id="9" name="Rektangel 8">
              <a:extLst>
                <a:ext uri="{FF2B5EF4-FFF2-40B4-BE49-F238E27FC236}">
                  <a16:creationId xmlns:a16="http://schemas.microsoft.com/office/drawing/2014/main" xmlns="" id="{B3763AAB-3CA1-7C4B-A3D5-380A7A46B58A}"/>
                </a:ext>
              </a:extLst>
            </p:cNvPr>
            <p:cNvSpPr/>
            <p:nvPr/>
          </p:nvSpPr>
          <p:spPr>
            <a:xfrm>
              <a:off x="13820952" y="0"/>
              <a:ext cx="203607" cy="66579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ktangel 9">
              <a:extLst>
                <a:ext uri="{FF2B5EF4-FFF2-40B4-BE49-F238E27FC236}">
                  <a16:creationId xmlns:a16="http://schemas.microsoft.com/office/drawing/2014/main" xmlns="" id="{DED85BBD-DE13-314D-8A0F-58060A61506D}"/>
                </a:ext>
              </a:extLst>
            </p:cNvPr>
            <p:cNvSpPr/>
            <p:nvPr/>
          </p:nvSpPr>
          <p:spPr>
            <a:xfrm>
              <a:off x="13820952" y="6657974"/>
              <a:ext cx="203607" cy="828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ktangel 10">
              <a:extLst>
                <a:ext uri="{FF2B5EF4-FFF2-40B4-BE49-F238E27FC236}">
                  <a16:creationId xmlns:a16="http://schemas.microsoft.com/office/drawing/2014/main" xmlns="" id="{C6939356-3EB8-0745-9A27-4DD347F27AAF}"/>
                </a:ext>
              </a:extLst>
            </p:cNvPr>
            <p:cNvSpPr/>
            <p:nvPr/>
          </p:nvSpPr>
          <p:spPr>
            <a:xfrm>
              <a:off x="13820952" y="7486649"/>
              <a:ext cx="203607"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ktangel 11">
              <a:extLst>
                <a:ext uri="{FF2B5EF4-FFF2-40B4-BE49-F238E27FC236}">
                  <a16:creationId xmlns:a16="http://schemas.microsoft.com/office/drawing/2014/main" xmlns="" id="{7DB41F6B-FAFA-A341-AC32-4BAC812CE5B6}"/>
                </a:ext>
              </a:extLst>
            </p:cNvPr>
            <p:cNvSpPr/>
            <p:nvPr/>
          </p:nvSpPr>
          <p:spPr>
            <a:xfrm>
              <a:off x="13820952" y="8314531"/>
              <a:ext cx="203607" cy="828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73283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tel med bilde (Høyre, blå)">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02C2B9B6-FD94-408F-8B82-92090AE801DC}"/>
              </a:ext>
            </a:extLst>
          </p:cNvPr>
          <p:cNvSpPr>
            <a:spLocks noGrp="1"/>
          </p:cNvSpPr>
          <p:nvPr>
            <p:ph type="pic" sz="quarter" idx="14"/>
          </p:nvPr>
        </p:nvSpPr>
        <p:spPr>
          <a:xfrm>
            <a:off x="7051186" y="0"/>
            <a:ext cx="9203227" cy="9142413"/>
          </a:xfrm>
        </p:spPr>
        <p:txBody>
          <a:bodyPr/>
          <a:lstStyle>
            <a:lvl1pPr>
              <a:defRPr>
                <a:solidFill>
                  <a:srgbClr val="221E1F"/>
                </a:solidFill>
              </a:defRPr>
            </a:lvl1pPr>
          </a:lstStyle>
          <a:p>
            <a:r>
              <a:rPr lang="en-US"/>
              <a:t>Click icon to add picture</a:t>
            </a:r>
            <a:endParaRPr lang="en-US" dirty="0"/>
          </a:p>
        </p:txBody>
      </p:sp>
      <p:sp>
        <p:nvSpPr>
          <p:cNvPr id="2" name="Title 1"/>
          <p:cNvSpPr>
            <a:spLocks noGrp="1"/>
          </p:cNvSpPr>
          <p:nvPr>
            <p:ph type="ctrTitle" hasCustomPrompt="1"/>
          </p:nvPr>
        </p:nvSpPr>
        <p:spPr>
          <a:xfrm>
            <a:off x="612077" y="656928"/>
            <a:ext cx="5827031" cy="1231354"/>
          </a:xfrm>
        </p:spPr>
        <p:txBody>
          <a:bodyPr anchor="t"/>
          <a:lstStyle>
            <a:lvl1pPr algn="l">
              <a:lnSpc>
                <a:spcPct val="91000"/>
              </a:lnSpc>
              <a:defRPr sz="4400">
                <a:solidFill>
                  <a:srgbClr val="221E1F"/>
                </a:solidFill>
              </a:defRPr>
            </a:lvl1pPr>
          </a:lstStyle>
          <a:p>
            <a:r>
              <a:rPr lang="en-US" dirty="0"/>
              <a:t>Section Title</a:t>
            </a:r>
          </a:p>
        </p:txBody>
      </p:sp>
      <p:sp>
        <p:nvSpPr>
          <p:cNvPr id="11" name="Text Placeholder 10">
            <a:extLst>
              <a:ext uri="{FF2B5EF4-FFF2-40B4-BE49-F238E27FC236}">
                <a16:creationId xmlns:a16="http://schemas.microsoft.com/office/drawing/2014/main" xmlns="" id="{04D54886-D090-4148-8F9B-CA1F1C11D456}"/>
              </a:ext>
            </a:extLst>
          </p:cNvPr>
          <p:cNvSpPr>
            <a:spLocks noGrp="1"/>
          </p:cNvSpPr>
          <p:nvPr>
            <p:ph type="body" sz="quarter" idx="16" hasCustomPrompt="1"/>
          </p:nvPr>
        </p:nvSpPr>
        <p:spPr>
          <a:xfrm flipH="1">
            <a:off x="16050805" y="0"/>
            <a:ext cx="203607" cy="6657975"/>
          </a:xfrm>
          <a:solidFill>
            <a:schemeClr val="accent6"/>
          </a:solidFill>
        </p:spPr>
        <p:txBody>
          <a:bodyPr/>
          <a:lstStyle>
            <a:lvl1pPr marL="0" indent="0">
              <a:buNone/>
              <a:defRPr/>
            </a:lvl1pPr>
          </a:lstStyle>
          <a:p>
            <a:pPr lvl="0"/>
            <a:r>
              <a:rPr lang="en-US" dirty="0"/>
              <a:t> </a:t>
            </a:r>
          </a:p>
        </p:txBody>
      </p:sp>
      <p:sp>
        <p:nvSpPr>
          <p:cNvPr id="13" name="Text Placeholder 10">
            <a:extLst>
              <a:ext uri="{FF2B5EF4-FFF2-40B4-BE49-F238E27FC236}">
                <a16:creationId xmlns:a16="http://schemas.microsoft.com/office/drawing/2014/main" xmlns="" id="{14422FF6-73F1-44FC-B8B7-CDECCEBBA088}"/>
              </a:ext>
            </a:extLst>
          </p:cNvPr>
          <p:cNvSpPr>
            <a:spLocks noGrp="1"/>
          </p:cNvSpPr>
          <p:nvPr>
            <p:ph type="body" sz="quarter" idx="17" hasCustomPrompt="1"/>
          </p:nvPr>
        </p:nvSpPr>
        <p:spPr>
          <a:xfrm flipH="1">
            <a:off x="16050805" y="6657974"/>
            <a:ext cx="203607" cy="828675"/>
          </a:xfrm>
          <a:solidFill>
            <a:schemeClr val="accent2"/>
          </a:solidFill>
        </p:spPr>
        <p:txBody>
          <a:bodyPr/>
          <a:lstStyle>
            <a:lvl1pPr marL="0" indent="0">
              <a:buNone/>
              <a:defRPr/>
            </a:lvl1pPr>
          </a:lstStyle>
          <a:p>
            <a:pPr lvl="0"/>
            <a:r>
              <a:rPr lang="en-US" dirty="0"/>
              <a:t> </a:t>
            </a:r>
          </a:p>
        </p:txBody>
      </p:sp>
      <p:sp>
        <p:nvSpPr>
          <p:cNvPr id="15" name="Text Placeholder 10">
            <a:extLst>
              <a:ext uri="{FF2B5EF4-FFF2-40B4-BE49-F238E27FC236}">
                <a16:creationId xmlns:a16="http://schemas.microsoft.com/office/drawing/2014/main" xmlns="" id="{7F6D78F6-4829-4A2A-8912-3FF383460D1D}"/>
              </a:ext>
            </a:extLst>
          </p:cNvPr>
          <p:cNvSpPr>
            <a:spLocks noGrp="1"/>
          </p:cNvSpPr>
          <p:nvPr>
            <p:ph type="body" sz="quarter" idx="18" hasCustomPrompt="1"/>
          </p:nvPr>
        </p:nvSpPr>
        <p:spPr>
          <a:xfrm flipH="1">
            <a:off x="16050805" y="7486649"/>
            <a:ext cx="203607" cy="828675"/>
          </a:xfrm>
          <a:solidFill>
            <a:schemeClr val="accent3"/>
          </a:solidFill>
        </p:spPr>
        <p:txBody>
          <a:bodyPr/>
          <a:lstStyle>
            <a:lvl1pPr marL="0" indent="0">
              <a:buNone/>
              <a:defRPr/>
            </a:lvl1pPr>
          </a:lstStyle>
          <a:p>
            <a:pPr lvl="0"/>
            <a:r>
              <a:rPr lang="en-US" dirty="0"/>
              <a:t> </a:t>
            </a:r>
          </a:p>
        </p:txBody>
      </p:sp>
      <p:sp>
        <p:nvSpPr>
          <p:cNvPr id="16" name="Text Placeholder 10">
            <a:extLst>
              <a:ext uri="{FF2B5EF4-FFF2-40B4-BE49-F238E27FC236}">
                <a16:creationId xmlns:a16="http://schemas.microsoft.com/office/drawing/2014/main" xmlns="" id="{B4E1880A-5FE7-411C-A145-3EBE4077A584}"/>
              </a:ext>
            </a:extLst>
          </p:cNvPr>
          <p:cNvSpPr>
            <a:spLocks noGrp="1"/>
          </p:cNvSpPr>
          <p:nvPr>
            <p:ph type="body" sz="quarter" idx="19" hasCustomPrompt="1"/>
          </p:nvPr>
        </p:nvSpPr>
        <p:spPr>
          <a:xfrm flipH="1">
            <a:off x="16050805" y="8314531"/>
            <a:ext cx="203607" cy="828675"/>
          </a:xfrm>
          <a:solidFill>
            <a:schemeClr val="tx2"/>
          </a:solidFill>
        </p:spPr>
        <p:txBody>
          <a:bodyPr/>
          <a:lstStyle>
            <a:lvl1pPr marL="0" indent="0">
              <a:buNone/>
              <a:defRPr/>
            </a:lvl1pPr>
          </a:lstStyle>
          <a:p>
            <a:pPr lvl="0"/>
            <a:r>
              <a:rPr lang="en-US" dirty="0"/>
              <a:t> </a:t>
            </a:r>
          </a:p>
        </p:txBody>
      </p:sp>
      <p:pic>
        <p:nvPicPr>
          <p:cNvPr id="12" name="Graphic 11">
            <a:extLst>
              <a:ext uri="{FF2B5EF4-FFF2-40B4-BE49-F238E27FC236}">
                <a16:creationId xmlns:a16="http://schemas.microsoft.com/office/drawing/2014/main" xmlns="" id="{6F4865EE-D9D6-4497-817F-0D30B77A0A5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12076" y="8275685"/>
            <a:ext cx="1282652" cy="246871"/>
          </a:xfrm>
          <a:prstGeom prst="rect">
            <a:avLst/>
          </a:prstGeom>
        </p:spPr>
      </p:pic>
    </p:spTree>
    <p:extLst>
      <p:ext uri="{BB962C8B-B14F-4D97-AF65-F5344CB8AC3E}">
        <p14:creationId xmlns:p14="http://schemas.microsoft.com/office/powerpoint/2010/main" val="60451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2.sv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1.png"/><Relationship Id="rId2" Type="http://schemas.openxmlformats.org/officeDocument/2006/relationships/slideLayout" Target="../slideLayouts/slideLayout45.xml"/><Relationship Id="rId16"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76" y="544171"/>
            <a:ext cx="14689093" cy="1232389"/>
          </a:xfrm>
          <a:prstGeom prst="rect">
            <a:avLst/>
          </a:prstGeom>
        </p:spPr>
        <p:txBody>
          <a:bodyPr vert="horz" lIns="0" tIns="0" rIns="0" bIns="0" rtlCol="0" anchor="t">
            <a:noAutofit/>
          </a:bodyPr>
          <a:lstStyle/>
          <a:p>
            <a:r>
              <a:rPr lang="nb-NO"/>
              <a:t>Klikk for å redigere tittelstil</a:t>
            </a:r>
            <a:endParaRPr lang="en-US" dirty="0"/>
          </a:p>
        </p:txBody>
      </p:sp>
      <p:sp>
        <p:nvSpPr>
          <p:cNvPr id="3" name="Text Placeholder 2"/>
          <p:cNvSpPr>
            <a:spLocks noGrp="1"/>
          </p:cNvSpPr>
          <p:nvPr>
            <p:ph type="body" idx="1"/>
          </p:nvPr>
        </p:nvSpPr>
        <p:spPr>
          <a:xfrm>
            <a:off x="612076" y="2426600"/>
            <a:ext cx="14689093" cy="5800777"/>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5324984" y="8533575"/>
            <a:ext cx="781791" cy="184666"/>
          </a:xfrm>
          <a:prstGeom prst="rect">
            <a:avLst/>
          </a:prstGeom>
        </p:spPr>
        <p:txBody>
          <a:bodyPr vert="horz" lIns="0" tIns="0" rIns="0" bIns="0" rtlCol="0" anchor="ctr">
            <a:noAutofit/>
          </a:bodyPr>
          <a:lstStyle>
            <a:lvl1pPr algn="l">
              <a:defRPr sz="1200">
                <a:solidFill>
                  <a:schemeClr val="tx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3"/>
          </p:nvPr>
        </p:nvSpPr>
        <p:spPr>
          <a:xfrm>
            <a:off x="9815305" y="8533575"/>
            <a:ext cx="5485864" cy="184666"/>
          </a:xfrm>
          <a:prstGeom prst="rect">
            <a:avLst/>
          </a:prstGeom>
        </p:spPr>
        <p:txBody>
          <a:bodyPr vert="horz" lIns="0" tIns="0" rIns="0" bIns="0" rtlCol="0" anchor="ctr">
            <a:noAutofit/>
          </a:bodyPr>
          <a:lstStyle>
            <a:lvl1pPr algn="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2781865" y="8533575"/>
            <a:ext cx="3657243" cy="184666"/>
          </a:xfrm>
          <a:prstGeom prst="rect">
            <a:avLst/>
          </a:prstGeom>
        </p:spPr>
        <p:txBody>
          <a:bodyPr vert="horz" lIns="0" tIns="0" rIns="0" bIns="0" rtlCol="0" anchor="ctr">
            <a:noAutofit/>
          </a:bodyPr>
          <a:lstStyle>
            <a:lvl1pPr algn="l">
              <a:defRPr sz="1200">
                <a:solidFill>
                  <a:schemeClr val="tx1"/>
                </a:solidFill>
              </a:defRPr>
            </a:lvl1pPr>
          </a:lstStyle>
          <a:p>
            <a:fld id="{6F5E6FE9-57E8-4769-9BFC-C38D1FC88A2F}" type="slidenum">
              <a:rPr lang="en-US" smtClean="0"/>
              <a:pPr/>
              <a:t>‹#›</a:t>
            </a:fld>
            <a:endParaRPr lang="en-US" dirty="0"/>
          </a:p>
        </p:txBody>
      </p:sp>
      <p:pic>
        <p:nvPicPr>
          <p:cNvPr id="11" name="Graphic 10">
            <a:extLst>
              <a:ext uri="{FF2B5EF4-FFF2-40B4-BE49-F238E27FC236}">
                <a16:creationId xmlns:a16="http://schemas.microsoft.com/office/drawing/2014/main" xmlns="" id="{84010444-AF98-4A7A-AF5B-1A85300E128C}"/>
              </a:ext>
            </a:extLst>
          </p:cNvPr>
          <p:cNvPicPr>
            <a:picLocks noChangeAspect="1"/>
          </p:cNvPicPr>
          <p:nvPr userDrawn="1"/>
        </p:nvPicPr>
        <p:blipFill>
          <a:blip r:embed="rId45">
            <a:extLst>
              <a:ext uri="{96DAC541-7B7A-43D3-8B79-37D633B846F1}">
                <asvg:svgBlip xmlns:asvg="http://schemas.microsoft.com/office/drawing/2016/SVG/main" xmlns="" r:embed="rId46"/>
              </a:ext>
            </a:extLst>
          </a:blip>
          <a:stretch>
            <a:fillRect/>
          </a:stretch>
        </p:blipFill>
        <p:spPr>
          <a:xfrm>
            <a:off x="612076" y="8530476"/>
            <a:ext cx="1282652" cy="246871"/>
          </a:xfrm>
          <a:prstGeom prst="rect">
            <a:avLst/>
          </a:prstGeom>
        </p:spPr>
      </p:pic>
    </p:spTree>
    <p:extLst>
      <p:ext uri="{BB962C8B-B14F-4D97-AF65-F5344CB8AC3E}">
        <p14:creationId xmlns:p14="http://schemas.microsoft.com/office/powerpoint/2010/main" val="153781509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711" r:id="rId7"/>
    <p:sldLayoutId id="2147483677" r:id="rId8"/>
    <p:sldLayoutId id="2147483678" r:id="rId9"/>
    <p:sldLayoutId id="2147483679" r:id="rId10"/>
    <p:sldLayoutId id="2147483680" r:id="rId11"/>
    <p:sldLayoutId id="2147483681" r:id="rId12"/>
    <p:sldLayoutId id="2147483662" r:id="rId13"/>
    <p:sldLayoutId id="2147483682" r:id="rId14"/>
    <p:sldLayoutId id="2147483683" r:id="rId15"/>
    <p:sldLayoutId id="2147483684" r:id="rId16"/>
    <p:sldLayoutId id="2147483685" r:id="rId17"/>
    <p:sldLayoutId id="2147483686" r:id="rId18"/>
    <p:sldLayoutId id="2147483687" r:id="rId19"/>
    <p:sldLayoutId id="2147483688" r:id="rId20"/>
    <p:sldLayoutId id="2147483710"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667" r:id="rId43"/>
  </p:sldLayoutIdLst>
  <p:txStyles>
    <p:titleStyle>
      <a:lvl1pPr algn="l" defTabSz="1218987" rtl="0" eaLnBrk="1" latinLnBrk="0" hangingPunct="1">
        <a:lnSpc>
          <a:spcPct val="91000"/>
        </a:lnSpc>
        <a:spcBef>
          <a:spcPct val="0"/>
        </a:spcBef>
        <a:buNone/>
        <a:defRPr sz="4400" kern="1200">
          <a:solidFill>
            <a:schemeClr val="tx1"/>
          </a:solidFill>
          <a:latin typeface="+mj-lt"/>
          <a:ea typeface="+mj-ea"/>
          <a:cs typeface="+mj-cs"/>
        </a:defRPr>
      </a:lvl1pPr>
    </p:titleStyle>
    <p:bodyStyle>
      <a:lvl1pPr marL="226800" indent="-226800" algn="l" defTabSz="1218987" rtl="0" eaLnBrk="1" latinLnBrk="0" hangingPunct="1">
        <a:lnSpc>
          <a:spcPct val="111000"/>
        </a:lnSpc>
        <a:spcBef>
          <a:spcPts val="2400"/>
        </a:spcBef>
        <a:buFont typeface="Wingdings" panose="05000000000000000000" pitchFamily="2" charset="2"/>
        <a:buChar char="§"/>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76" y="544171"/>
            <a:ext cx="14689093" cy="1232389"/>
          </a:xfrm>
          <a:prstGeom prst="rect">
            <a:avLst/>
          </a:prstGeom>
        </p:spPr>
        <p:txBody>
          <a:bodyPr vert="horz" lIns="0" tIns="0" rIns="0" bIns="0" rtlCol="0" anchor="t">
            <a:noAutofit/>
          </a:bodyPr>
          <a:lstStyle/>
          <a:p>
            <a:r>
              <a:rPr lang="nb-NO"/>
              <a:t>Klikk for å redigere tittelstil</a:t>
            </a:r>
            <a:endParaRPr lang="en-US" dirty="0"/>
          </a:p>
        </p:txBody>
      </p:sp>
      <p:sp>
        <p:nvSpPr>
          <p:cNvPr id="3" name="Text Placeholder 2"/>
          <p:cNvSpPr>
            <a:spLocks noGrp="1"/>
          </p:cNvSpPr>
          <p:nvPr>
            <p:ph type="body" idx="1"/>
          </p:nvPr>
        </p:nvSpPr>
        <p:spPr>
          <a:xfrm>
            <a:off x="612076" y="2426600"/>
            <a:ext cx="14689093" cy="5800777"/>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5324984" y="8533575"/>
            <a:ext cx="781791" cy="184666"/>
          </a:xfrm>
          <a:prstGeom prst="rect">
            <a:avLst/>
          </a:prstGeom>
        </p:spPr>
        <p:txBody>
          <a:bodyPr vert="horz" lIns="0" tIns="0" rIns="0" bIns="0" rtlCol="0" anchor="ctr">
            <a:noAutofit/>
          </a:bodyPr>
          <a:lstStyle>
            <a:lvl1pPr algn="l">
              <a:defRPr sz="1200">
                <a:solidFill>
                  <a:schemeClr val="tx1"/>
                </a:solidFill>
              </a:defRPr>
            </a:lvl1pPr>
          </a:lstStyle>
          <a:p>
            <a:fld id="{6B911BEC-526D-4104-90B3-E9DE5F853E5A}" type="datetimeFigureOut">
              <a:rPr lang="en-US" smtClean="0"/>
              <a:pPr/>
              <a:t>11/7/2023</a:t>
            </a:fld>
            <a:endParaRPr lang="en-US" dirty="0"/>
          </a:p>
        </p:txBody>
      </p:sp>
      <p:sp>
        <p:nvSpPr>
          <p:cNvPr id="5" name="Footer Placeholder 4"/>
          <p:cNvSpPr>
            <a:spLocks noGrp="1"/>
          </p:cNvSpPr>
          <p:nvPr>
            <p:ph type="ftr" sz="quarter" idx="3"/>
          </p:nvPr>
        </p:nvSpPr>
        <p:spPr>
          <a:xfrm>
            <a:off x="9815305" y="8533575"/>
            <a:ext cx="5485864" cy="184666"/>
          </a:xfrm>
          <a:prstGeom prst="rect">
            <a:avLst/>
          </a:prstGeom>
        </p:spPr>
        <p:txBody>
          <a:bodyPr vert="horz" lIns="0" tIns="0" rIns="0" bIns="0" rtlCol="0" anchor="ctr">
            <a:noAutofit/>
          </a:bodyPr>
          <a:lstStyle>
            <a:lvl1pPr algn="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2781865" y="8533575"/>
            <a:ext cx="3657243" cy="184666"/>
          </a:xfrm>
          <a:prstGeom prst="rect">
            <a:avLst/>
          </a:prstGeom>
        </p:spPr>
        <p:txBody>
          <a:bodyPr vert="horz" lIns="0" tIns="0" rIns="0" bIns="0" rtlCol="0" anchor="ctr">
            <a:noAutofit/>
          </a:bodyPr>
          <a:lstStyle>
            <a:lvl1pPr algn="l">
              <a:defRPr sz="1200">
                <a:solidFill>
                  <a:schemeClr val="tx1"/>
                </a:solidFill>
              </a:defRPr>
            </a:lvl1pPr>
          </a:lstStyle>
          <a:p>
            <a:fld id="{6F5E6FE9-57E8-4769-9BFC-C38D1FC88A2F}" type="slidenum">
              <a:rPr lang="en-US" smtClean="0"/>
              <a:pPr/>
              <a:t>‹#›</a:t>
            </a:fld>
            <a:endParaRPr lang="en-US" dirty="0"/>
          </a:p>
        </p:txBody>
      </p:sp>
      <p:pic>
        <p:nvPicPr>
          <p:cNvPr id="11" name="Graphic 10">
            <a:extLst>
              <a:ext uri="{FF2B5EF4-FFF2-40B4-BE49-F238E27FC236}">
                <a16:creationId xmlns:a16="http://schemas.microsoft.com/office/drawing/2014/main" xmlns="" id="{84010444-AF98-4A7A-AF5B-1A85300E128C}"/>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a:off x="612076" y="8530476"/>
            <a:ext cx="1282652" cy="246871"/>
          </a:xfrm>
          <a:prstGeom prst="rect">
            <a:avLst/>
          </a:prstGeom>
        </p:spPr>
      </p:pic>
      <p:sp>
        <p:nvSpPr>
          <p:cNvPr id="8" name="Text Placeholder 10">
            <a:extLst>
              <a:ext uri="{FF2B5EF4-FFF2-40B4-BE49-F238E27FC236}">
                <a16:creationId xmlns:a16="http://schemas.microsoft.com/office/drawing/2014/main" xmlns="" id="{DBAD6F24-08D8-4D01-8FA9-50CD539F7CA3}"/>
              </a:ext>
            </a:extLst>
          </p:cNvPr>
          <p:cNvSpPr txBox="1">
            <a:spLocks/>
          </p:cNvSpPr>
          <p:nvPr userDrawn="1"/>
        </p:nvSpPr>
        <p:spPr>
          <a:xfrm flipH="1">
            <a:off x="16050803" y="8313738"/>
            <a:ext cx="203609" cy="828675"/>
          </a:xfrm>
          <a:prstGeom prst="rect">
            <a:avLst/>
          </a:prstGeom>
          <a:solidFill>
            <a:schemeClr val="tx2"/>
          </a:solidFill>
        </p:spPr>
        <p:txBody>
          <a:bodyPr/>
          <a:lstStyle>
            <a:lvl1pPr marL="0" indent="0" algn="l" defTabSz="1218987" rtl="0" eaLnBrk="1" latinLnBrk="0" hangingPunct="1">
              <a:lnSpc>
                <a:spcPct val="111000"/>
              </a:lnSpc>
              <a:spcBef>
                <a:spcPts val="2400"/>
              </a:spcBef>
              <a:buFont typeface="Wingdings" panose="05000000000000000000" pitchFamily="2" charset="2"/>
              <a:buNone/>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a:t> </a:t>
            </a:r>
            <a:endParaRPr lang="en-US" dirty="0"/>
          </a:p>
        </p:txBody>
      </p:sp>
      <p:sp>
        <p:nvSpPr>
          <p:cNvPr id="9" name="Text Placeholder 10">
            <a:extLst>
              <a:ext uri="{FF2B5EF4-FFF2-40B4-BE49-F238E27FC236}">
                <a16:creationId xmlns:a16="http://schemas.microsoft.com/office/drawing/2014/main" xmlns="" id="{B6EF498B-FF03-4CF7-B147-AC032D45B934}"/>
              </a:ext>
            </a:extLst>
          </p:cNvPr>
          <p:cNvSpPr txBox="1">
            <a:spLocks/>
          </p:cNvSpPr>
          <p:nvPr userDrawn="1"/>
        </p:nvSpPr>
        <p:spPr>
          <a:xfrm flipH="1">
            <a:off x="16050807" y="7486649"/>
            <a:ext cx="203610" cy="828675"/>
          </a:xfrm>
          <a:prstGeom prst="rect">
            <a:avLst/>
          </a:prstGeom>
          <a:solidFill>
            <a:schemeClr val="accent1"/>
          </a:solidFill>
        </p:spPr>
        <p:txBody>
          <a:bodyPr/>
          <a:lstStyle>
            <a:lvl1pPr marL="0" indent="0" algn="l" defTabSz="1218987" rtl="0" eaLnBrk="1" latinLnBrk="0" hangingPunct="1">
              <a:lnSpc>
                <a:spcPct val="111000"/>
              </a:lnSpc>
              <a:spcBef>
                <a:spcPts val="2400"/>
              </a:spcBef>
              <a:buFont typeface="Wingdings" panose="05000000000000000000" pitchFamily="2" charset="2"/>
              <a:buNone/>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a:t> </a:t>
            </a:r>
            <a:endParaRPr lang="en-US" dirty="0"/>
          </a:p>
        </p:txBody>
      </p:sp>
      <p:sp>
        <p:nvSpPr>
          <p:cNvPr id="10" name="Text Placeholder 10">
            <a:extLst>
              <a:ext uri="{FF2B5EF4-FFF2-40B4-BE49-F238E27FC236}">
                <a16:creationId xmlns:a16="http://schemas.microsoft.com/office/drawing/2014/main" xmlns="" id="{B98284E3-C2A9-4FD9-9E34-305C723F9728}"/>
              </a:ext>
            </a:extLst>
          </p:cNvPr>
          <p:cNvSpPr txBox="1">
            <a:spLocks/>
          </p:cNvSpPr>
          <p:nvPr userDrawn="1"/>
        </p:nvSpPr>
        <p:spPr>
          <a:xfrm flipH="1">
            <a:off x="16050807" y="397"/>
            <a:ext cx="203606" cy="6656389"/>
          </a:xfrm>
          <a:prstGeom prst="rect">
            <a:avLst/>
          </a:prstGeom>
          <a:solidFill>
            <a:schemeClr val="accent2"/>
          </a:solidFill>
        </p:spPr>
        <p:txBody>
          <a:bodyPr/>
          <a:lstStyle>
            <a:lvl1pPr marL="0" indent="0" algn="l" defTabSz="1218987" rtl="0" eaLnBrk="1" latinLnBrk="0" hangingPunct="1">
              <a:lnSpc>
                <a:spcPct val="111000"/>
              </a:lnSpc>
              <a:spcBef>
                <a:spcPts val="2400"/>
              </a:spcBef>
              <a:buFont typeface="Wingdings" panose="05000000000000000000" pitchFamily="2" charset="2"/>
              <a:buNone/>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a:t> </a:t>
            </a:r>
            <a:endParaRPr lang="en-US" dirty="0"/>
          </a:p>
        </p:txBody>
      </p:sp>
      <p:sp>
        <p:nvSpPr>
          <p:cNvPr id="12" name="Text Placeholder 10">
            <a:extLst>
              <a:ext uri="{FF2B5EF4-FFF2-40B4-BE49-F238E27FC236}">
                <a16:creationId xmlns:a16="http://schemas.microsoft.com/office/drawing/2014/main" xmlns="" id="{78AB6845-7E32-4145-B8E0-2FF141BD5FD0}"/>
              </a:ext>
            </a:extLst>
          </p:cNvPr>
          <p:cNvSpPr txBox="1">
            <a:spLocks/>
          </p:cNvSpPr>
          <p:nvPr userDrawn="1"/>
        </p:nvSpPr>
        <p:spPr>
          <a:xfrm flipH="1">
            <a:off x="16050809" y="6657182"/>
            <a:ext cx="203607" cy="828675"/>
          </a:xfrm>
          <a:prstGeom prst="rect">
            <a:avLst/>
          </a:prstGeom>
          <a:solidFill>
            <a:schemeClr val="accent3"/>
          </a:solidFill>
        </p:spPr>
        <p:txBody>
          <a:bodyPr/>
          <a:lstStyle>
            <a:lvl1pPr marL="0" indent="0" algn="l" defTabSz="1218987" rtl="0" eaLnBrk="1" latinLnBrk="0" hangingPunct="1">
              <a:lnSpc>
                <a:spcPct val="111000"/>
              </a:lnSpc>
              <a:spcBef>
                <a:spcPts val="2400"/>
              </a:spcBef>
              <a:buFont typeface="Wingdings" panose="05000000000000000000" pitchFamily="2" charset="2"/>
              <a:buNone/>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17030669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l" defTabSz="1218987" rtl="0" eaLnBrk="1" latinLnBrk="0" hangingPunct="1">
        <a:lnSpc>
          <a:spcPct val="91000"/>
        </a:lnSpc>
        <a:spcBef>
          <a:spcPct val="0"/>
        </a:spcBef>
        <a:buNone/>
        <a:defRPr sz="4400" kern="1200">
          <a:solidFill>
            <a:schemeClr val="tx1"/>
          </a:solidFill>
          <a:latin typeface="+mj-lt"/>
          <a:ea typeface="+mj-ea"/>
          <a:cs typeface="+mj-cs"/>
        </a:defRPr>
      </a:lvl1pPr>
    </p:titleStyle>
    <p:bodyStyle>
      <a:lvl1pPr marL="226800" indent="-226800" algn="l" defTabSz="1218987" rtl="0" eaLnBrk="1" latinLnBrk="0" hangingPunct="1">
        <a:lnSpc>
          <a:spcPct val="111000"/>
        </a:lnSpc>
        <a:spcBef>
          <a:spcPts val="2400"/>
        </a:spcBef>
        <a:buFont typeface="Wingdings" panose="05000000000000000000" pitchFamily="2" charset="2"/>
        <a:buChar char="§"/>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1.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1.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1.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1.xml"/><Relationship Id="rId1" Type="http://schemas.openxmlformats.org/officeDocument/2006/relationships/vmlDrawing" Target="../drawings/vmlDrawing4.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mandieselturbo.com/" TargetMode="External"/><Relationship Id="rId1" Type="http://schemas.openxmlformats.org/officeDocument/2006/relationships/slideLayout" Target="../slideLayouts/slideLayout5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D08D45D-8B71-954A-8465-A19D324C2BDC}"/>
              </a:ext>
            </a:extLst>
          </p:cNvPr>
          <p:cNvSpPr>
            <a:spLocks noGrp="1"/>
          </p:cNvSpPr>
          <p:nvPr>
            <p:ph type="ctrTitle"/>
          </p:nvPr>
        </p:nvSpPr>
        <p:spPr/>
        <p:txBody>
          <a:bodyPr/>
          <a:lstStyle/>
          <a:p>
            <a:r>
              <a:rPr lang="en-GB" dirty="0"/>
              <a:t>Thermal Analysis Introduction</a:t>
            </a:r>
            <a:br>
              <a:rPr lang="en-GB" dirty="0"/>
            </a:br>
            <a:endParaRPr lang="en-GB" dirty="0"/>
          </a:p>
        </p:txBody>
      </p:sp>
      <p:sp>
        <p:nvSpPr>
          <p:cNvPr id="3" name="Plassholder for tekst 2">
            <a:extLst>
              <a:ext uri="{FF2B5EF4-FFF2-40B4-BE49-F238E27FC236}">
                <a16:creationId xmlns:a16="http://schemas.microsoft.com/office/drawing/2014/main" xmlns="" id="{A8FA0A7D-6CDC-244F-8B3B-26916D6656F3}"/>
              </a:ext>
            </a:extLst>
          </p:cNvPr>
          <p:cNvSpPr>
            <a:spLocks noGrp="1"/>
          </p:cNvSpPr>
          <p:nvPr>
            <p:ph type="body" sz="quarter" idx="13"/>
          </p:nvPr>
        </p:nvSpPr>
        <p:spPr/>
        <p:txBody>
          <a:bodyPr/>
          <a:lstStyle/>
          <a:p>
            <a:r>
              <a:rPr lang="nb-NO" dirty="0"/>
              <a:t>John Hughes </a:t>
            </a:r>
          </a:p>
          <a:p>
            <a:r>
              <a:rPr lang="nb-NO" dirty="0"/>
              <a:t>AFI National Conference 27/10/23</a:t>
            </a:r>
          </a:p>
        </p:txBody>
      </p:sp>
      <p:pic>
        <p:nvPicPr>
          <p:cNvPr id="6" name="Picture Placeholder 5">
            <a:extLst>
              <a:ext uri="{FF2B5EF4-FFF2-40B4-BE49-F238E27FC236}">
                <a16:creationId xmlns:a16="http://schemas.microsoft.com/office/drawing/2014/main" xmlns="" id="{DD77DC6A-B465-41CF-9B10-486BD801630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5013" b="25013"/>
          <a:stretch>
            <a:fillRect/>
          </a:stretch>
        </p:blipFill>
        <p:spPr/>
      </p:pic>
    </p:spTree>
    <p:extLst>
      <p:ext uri="{BB962C8B-B14F-4D97-AF65-F5344CB8AC3E}">
        <p14:creationId xmlns:p14="http://schemas.microsoft.com/office/powerpoint/2010/main" val="19809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The Important Elements</a:t>
            </a:r>
            <a:endParaRPr lang="zh-CN" altLang="en-US" sz="4000" dirty="0"/>
          </a:p>
        </p:txBody>
      </p:sp>
      <p:pic>
        <p:nvPicPr>
          <p:cNvPr id="8" name="Picture 3">
            <a:extLst>
              <a:ext uri="{FF2B5EF4-FFF2-40B4-BE49-F238E27FC236}">
                <a16:creationId xmlns:a16="http://schemas.microsoft.com/office/drawing/2014/main" xmlns="" id="{445C95C3-DB22-4D0B-AE12-39EBFC7E7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884" y="1594496"/>
            <a:ext cx="8398689" cy="675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16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Liquidus Temperature (LT) </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6131168" y="1887338"/>
            <a:ext cx="9170745" cy="6710904"/>
          </a:xfrm>
        </p:spPr>
        <p:txBody>
          <a:bodyPr/>
          <a:lstStyle/>
          <a:p>
            <a:pPr>
              <a:spcBef>
                <a:spcPts val="600"/>
              </a:spcBef>
            </a:pPr>
            <a:r>
              <a:rPr lang="en-GB" sz="2000" dirty="0"/>
              <a:t>LT is the beginning of solidification.</a:t>
            </a:r>
          </a:p>
          <a:p>
            <a:pPr marL="180000" lvl="1" indent="0">
              <a:spcBef>
                <a:spcPts val="600"/>
              </a:spcBef>
              <a:buNone/>
            </a:pPr>
            <a:endParaRPr lang="zh-CN" altLang="en-US" sz="2000" dirty="0"/>
          </a:p>
          <a:p>
            <a:pPr>
              <a:spcBef>
                <a:spcPts val="600"/>
              </a:spcBef>
            </a:pPr>
            <a:r>
              <a:rPr lang="en-GB" sz="2000" dirty="0"/>
              <a:t>LT is at its lowest temperature at the eutectic analysis.</a:t>
            </a:r>
          </a:p>
          <a:p>
            <a:pPr marL="180000" lvl="1" indent="0">
              <a:spcBef>
                <a:spcPts val="600"/>
              </a:spcBef>
              <a:buNone/>
            </a:pPr>
            <a:endParaRPr lang="zh-CN" altLang="en-US" sz="2000" dirty="0"/>
          </a:p>
          <a:p>
            <a:pPr>
              <a:spcBef>
                <a:spcPts val="600"/>
              </a:spcBef>
            </a:pPr>
            <a:r>
              <a:rPr lang="en-GB" sz="2000" dirty="0"/>
              <a:t>Grey irons tend to be hypoeutectic irons. </a:t>
            </a:r>
            <a:endParaRPr lang="zh-CN" altLang="en-US" sz="2000" dirty="0"/>
          </a:p>
          <a:p>
            <a:pPr lvl="1">
              <a:spcBef>
                <a:spcPts val="600"/>
              </a:spcBef>
            </a:pPr>
            <a:r>
              <a:rPr lang="en-GB" dirty="0"/>
              <a:t>Higher LT values </a:t>
            </a:r>
          </a:p>
          <a:p>
            <a:pPr lvl="1">
              <a:spcBef>
                <a:spcPts val="600"/>
              </a:spcBef>
            </a:pPr>
            <a:r>
              <a:rPr lang="en-GB" dirty="0"/>
              <a:t>Longer freezing range </a:t>
            </a:r>
            <a:endParaRPr lang="zh-CN" altLang="en-US" dirty="0"/>
          </a:p>
          <a:p>
            <a:pPr lvl="1">
              <a:spcBef>
                <a:spcPts val="600"/>
              </a:spcBef>
            </a:pPr>
            <a:r>
              <a:rPr lang="en-GB" dirty="0"/>
              <a:t>More prone to shrinkage (outer sinks and macro)  </a:t>
            </a:r>
            <a:endParaRPr lang="en-US" altLang="zh-CN" dirty="0"/>
          </a:p>
          <a:p>
            <a:pPr lvl="1">
              <a:spcBef>
                <a:spcPts val="600"/>
              </a:spcBef>
            </a:pPr>
            <a:r>
              <a:rPr lang="en-GB" dirty="0"/>
              <a:t>Better mechanical properties (UTS, hardness) </a:t>
            </a:r>
            <a:endParaRPr lang="en-US" altLang="zh-CN" dirty="0"/>
          </a:p>
          <a:p>
            <a:pPr>
              <a:spcBef>
                <a:spcPts val="600"/>
              </a:spcBef>
            </a:pPr>
            <a:r>
              <a:rPr lang="en-GB" sz="2000" dirty="0"/>
              <a:t>Ductile irons are around eutectic analysis (low LT).</a:t>
            </a:r>
          </a:p>
          <a:p>
            <a:pPr marL="0" indent="0">
              <a:spcBef>
                <a:spcPts val="600"/>
              </a:spcBef>
              <a:buNone/>
            </a:pPr>
            <a:endParaRPr lang="en-GB" sz="2000" dirty="0"/>
          </a:p>
          <a:p>
            <a:pPr>
              <a:spcBef>
                <a:spcPts val="600"/>
              </a:spcBef>
            </a:pPr>
            <a:r>
              <a:rPr lang="en-GB" sz="2000" dirty="0"/>
              <a:t>Poor control of LT can lead to shrinkage porosity.</a:t>
            </a:r>
          </a:p>
          <a:p>
            <a:pPr marL="0" indent="0">
              <a:spcBef>
                <a:spcPts val="600"/>
              </a:spcBef>
              <a:buNone/>
            </a:pPr>
            <a:endParaRPr lang="zh-CN" altLang="en-US" sz="2000" dirty="0"/>
          </a:p>
          <a:p>
            <a:pPr>
              <a:spcBef>
                <a:spcPts val="600"/>
              </a:spcBef>
            </a:pPr>
            <a:r>
              <a:rPr lang="en-GB" sz="2000" dirty="0"/>
              <a:t>SSF and SiMo are hypereutectic (high LT).</a:t>
            </a:r>
          </a:p>
          <a:p>
            <a:pPr>
              <a:spcBef>
                <a:spcPts val="600"/>
              </a:spcBef>
            </a:pPr>
            <a:endParaRPr lang="en-GB" sz="2000" dirty="0"/>
          </a:p>
        </p:txBody>
      </p:sp>
      <p:graphicFrame>
        <p:nvGraphicFramePr>
          <p:cNvPr id="4" name="Object 4">
            <a:extLst>
              <a:ext uri="{FF2B5EF4-FFF2-40B4-BE49-F238E27FC236}">
                <a16:creationId xmlns:a16="http://schemas.microsoft.com/office/drawing/2014/main" xmlns="" id="{AAE43FB1-7D2C-4442-8AC9-E853E390F733}"/>
              </a:ext>
            </a:extLst>
          </p:cNvPr>
          <p:cNvGraphicFramePr>
            <a:graphicFrameLocks noChangeAspect="1"/>
          </p:cNvGraphicFramePr>
          <p:nvPr>
            <p:extLst>
              <p:ext uri="{D42A27DB-BD31-4B8C-83A1-F6EECF244321}">
                <p14:modId xmlns:p14="http://schemas.microsoft.com/office/powerpoint/2010/main" val="1868878793"/>
              </p:ext>
            </p:extLst>
          </p:nvPr>
        </p:nvGraphicFramePr>
        <p:xfrm>
          <a:off x="612076" y="2137942"/>
          <a:ext cx="4588441" cy="4866528"/>
        </p:xfrm>
        <a:graphic>
          <a:graphicData uri="http://schemas.openxmlformats.org/presentationml/2006/ole">
            <mc:AlternateContent xmlns:mc="http://schemas.openxmlformats.org/markup-compatibility/2006">
              <mc:Choice xmlns:v="urn:schemas-microsoft-com:vml" Requires="v">
                <p:oleObj spid="_x0000_s1026" name="BMP 图像" r:id="rId4" imgW="2828880" imgH="3000240" progId="Paint.Picture">
                  <p:embed/>
                </p:oleObj>
              </mc:Choice>
              <mc:Fallback>
                <p:oleObj name="BMP 图像" r:id="rId4" imgW="2828880" imgH="3000240" progId="Paint.Picture">
                  <p:embed/>
                  <p:pic>
                    <p:nvPicPr>
                      <p:cNvPr id="4" name="Object 4">
                        <a:extLst>
                          <a:ext uri="{FF2B5EF4-FFF2-40B4-BE49-F238E27FC236}">
                            <a16:creationId xmlns:a16="http://schemas.microsoft.com/office/drawing/2014/main" xmlns="" id="{AAE43FB1-7D2C-4442-8AC9-E853E390F733}"/>
                          </a:ext>
                        </a:extLst>
                      </p:cNvPr>
                      <p:cNvPicPr>
                        <a:picLocks noChangeAspect="1" noChangeArrowheads="1"/>
                      </p:cNvPicPr>
                      <p:nvPr/>
                    </p:nvPicPr>
                    <p:blipFill>
                      <a:blip r:embed="rId5"/>
                      <a:srcRect/>
                      <a:stretch>
                        <a:fillRect/>
                      </a:stretch>
                    </p:blipFill>
                    <p:spPr bwMode="auto">
                      <a:xfrm>
                        <a:off x="612076" y="2137942"/>
                        <a:ext cx="4588441" cy="486652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2671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Liquidus Temperature (LT)</a:t>
            </a:r>
          </a:p>
        </p:txBody>
      </p:sp>
      <p:grpSp>
        <p:nvGrpSpPr>
          <p:cNvPr id="28" name="Group 27">
            <a:extLst>
              <a:ext uri="{FF2B5EF4-FFF2-40B4-BE49-F238E27FC236}">
                <a16:creationId xmlns:a16="http://schemas.microsoft.com/office/drawing/2014/main" xmlns="" id="{B92C6276-9EF1-427B-A7B7-E8DA8AFDCBAD}"/>
              </a:ext>
            </a:extLst>
          </p:cNvPr>
          <p:cNvGrpSpPr/>
          <p:nvPr/>
        </p:nvGrpSpPr>
        <p:grpSpPr>
          <a:xfrm>
            <a:off x="1579829" y="1775525"/>
            <a:ext cx="13094754" cy="5812594"/>
            <a:chOff x="-1617784" y="572585"/>
            <a:chExt cx="12740344" cy="5367279"/>
          </a:xfrm>
        </p:grpSpPr>
        <p:graphicFrame>
          <p:nvGraphicFramePr>
            <p:cNvPr id="23" name="Table 9">
              <a:extLst>
                <a:ext uri="{FF2B5EF4-FFF2-40B4-BE49-F238E27FC236}">
                  <a16:creationId xmlns:a16="http://schemas.microsoft.com/office/drawing/2014/main" xmlns="" id="{8C64B165-DF11-4F7A-AC52-05C53E59D9DE}"/>
                </a:ext>
              </a:extLst>
            </p:cNvPr>
            <p:cNvGraphicFramePr>
              <a:graphicFrameLocks/>
            </p:cNvGraphicFramePr>
            <p:nvPr>
              <p:extLst>
                <p:ext uri="{D42A27DB-BD31-4B8C-83A1-F6EECF244321}">
                  <p14:modId xmlns:p14="http://schemas.microsoft.com/office/powerpoint/2010/main" val="2969010411"/>
                </p:ext>
              </p:extLst>
            </p:nvPr>
          </p:nvGraphicFramePr>
          <p:xfrm>
            <a:off x="-1617784" y="1059582"/>
            <a:ext cx="4645053" cy="4880282"/>
          </p:xfrm>
          <a:graphic>
            <a:graphicData uri="http://schemas.openxmlformats.org/drawingml/2006/table">
              <a:tbl>
                <a:tblPr firstRow="1" bandRow="1">
                  <a:tableStyleId>{5A111915-BE36-4E01-A7E5-04B1672EAD32}</a:tableStyleId>
                </a:tblPr>
                <a:tblGrid>
                  <a:gridCol w="1591423">
                    <a:extLst>
                      <a:ext uri="{9D8B030D-6E8A-4147-A177-3AD203B41FA5}">
                        <a16:colId xmlns:a16="http://schemas.microsoft.com/office/drawing/2014/main" xmlns="" val="2146310390"/>
                      </a:ext>
                    </a:extLst>
                  </a:gridCol>
                  <a:gridCol w="1591423">
                    <a:extLst>
                      <a:ext uri="{9D8B030D-6E8A-4147-A177-3AD203B41FA5}">
                        <a16:colId xmlns:a16="http://schemas.microsoft.com/office/drawing/2014/main" xmlns="" val="585262815"/>
                      </a:ext>
                    </a:extLst>
                  </a:gridCol>
                  <a:gridCol w="1591423">
                    <a:extLst>
                      <a:ext uri="{9D8B030D-6E8A-4147-A177-3AD203B41FA5}">
                        <a16:colId xmlns:a16="http://schemas.microsoft.com/office/drawing/2014/main" xmlns="" val="2976624828"/>
                      </a:ext>
                    </a:extLst>
                  </a:gridCol>
                </a:tblGrid>
                <a:tr h="480472">
                  <a:tc>
                    <a:txBody>
                      <a:bodyPr/>
                      <a:lstStyle>
                        <a:lvl1pPr marL="0" algn="l" defTabSz="1218987" rtl="0" eaLnBrk="1" latinLnBrk="0" hangingPunct="1">
                          <a:defRPr sz="2400" b="1" kern="1200">
                            <a:solidFill>
                              <a:schemeClr val="lt1"/>
                            </a:solidFill>
                            <a:latin typeface="Calibri Light"/>
                          </a:defRPr>
                        </a:lvl1pPr>
                        <a:lvl2pPr marL="609493" algn="l" defTabSz="1218987" rtl="0" eaLnBrk="1" latinLnBrk="0" hangingPunct="1">
                          <a:defRPr sz="2400" b="1" kern="1200">
                            <a:solidFill>
                              <a:schemeClr val="lt1"/>
                            </a:solidFill>
                            <a:latin typeface="Calibri Light"/>
                          </a:defRPr>
                        </a:lvl2pPr>
                        <a:lvl3pPr marL="1218987" algn="l" defTabSz="1218987" rtl="0" eaLnBrk="1" latinLnBrk="0" hangingPunct="1">
                          <a:defRPr sz="2400" b="1" kern="1200">
                            <a:solidFill>
                              <a:schemeClr val="lt1"/>
                            </a:solidFill>
                            <a:latin typeface="Calibri Light"/>
                          </a:defRPr>
                        </a:lvl3pPr>
                        <a:lvl4pPr marL="1828480" algn="l" defTabSz="1218987" rtl="0" eaLnBrk="1" latinLnBrk="0" hangingPunct="1">
                          <a:defRPr sz="2400" b="1" kern="1200">
                            <a:solidFill>
                              <a:schemeClr val="lt1"/>
                            </a:solidFill>
                            <a:latin typeface="Calibri Light"/>
                          </a:defRPr>
                        </a:lvl4pPr>
                        <a:lvl5pPr marL="2437973" algn="l" defTabSz="1218987" rtl="0" eaLnBrk="1" latinLnBrk="0" hangingPunct="1">
                          <a:defRPr sz="2400" b="1" kern="1200">
                            <a:solidFill>
                              <a:schemeClr val="lt1"/>
                            </a:solidFill>
                            <a:latin typeface="Calibri Light"/>
                          </a:defRPr>
                        </a:lvl5pPr>
                        <a:lvl6pPr marL="3047467" algn="l" defTabSz="1218987" rtl="0" eaLnBrk="1" latinLnBrk="0" hangingPunct="1">
                          <a:defRPr sz="2400" b="1" kern="1200">
                            <a:solidFill>
                              <a:schemeClr val="lt1"/>
                            </a:solidFill>
                            <a:latin typeface="Calibri Light"/>
                          </a:defRPr>
                        </a:lvl6pPr>
                        <a:lvl7pPr marL="3656960" algn="l" defTabSz="1218987" rtl="0" eaLnBrk="1" latinLnBrk="0" hangingPunct="1">
                          <a:defRPr sz="2400" b="1" kern="1200">
                            <a:solidFill>
                              <a:schemeClr val="lt1"/>
                            </a:solidFill>
                            <a:latin typeface="Calibri Light"/>
                          </a:defRPr>
                        </a:lvl7pPr>
                        <a:lvl8pPr marL="4266453" algn="l" defTabSz="1218987" rtl="0" eaLnBrk="1" latinLnBrk="0" hangingPunct="1">
                          <a:defRPr sz="2400" b="1" kern="1200">
                            <a:solidFill>
                              <a:schemeClr val="lt1"/>
                            </a:solidFill>
                            <a:latin typeface="Calibri Light"/>
                          </a:defRPr>
                        </a:lvl8pPr>
                        <a:lvl9pPr marL="4875947" algn="l" defTabSz="1218987" rtl="0" eaLnBrk="1" latinLnBrk="0" hangingPunct="1">
                          <a:defRPr sz="2400" b="1" kern="1200">
                            <a:solidFill>
                              <a:schemeClr val="lt1"/>
                            </a:solidFill>
                            <a:latin typeface="Calibri Light"/>
                          </a:defRPr>
                        </a:lvl9pPr>
                      </a:lstStyle>
                      <a:p>
                        <a:pPr algn="ctr"/>
                        <a:r>
                          <a:rPr lang="en-GB" sz="2000" b="0" dirty="0">
                            <a:latin typeface="+mn-lt"/>
                          </a:rPr>
                          <a:t>Element</a:t>
                        </a:r>
                      </a:p>
                    </a:txBody>
                    <a:tcPr anchor="ctr"/>
                  </a:tc>
                  <a:tc>
                    <a:txBody>
                      <a:bodyPr/>
                      <a:lstStyle>
                        <a:lvl1pPr marL="0" algn="l" defTabSz="1218987" rtl="0" eaLnBrk="1" latinLnBrk="0" hangingPunct="1">
                          <a:defRPr sz="2400" b="1" kern="1200">
                            <a:solidFill>
                              <a:schemeClr val="lt1"/>
                            </a:solidFill>
                            <a:latin typeface="Calibri Light"/>
                          </a:defRPr>
                        </a:lvl1pPr>
                        <a:lvl2pPr marL="609493" algn="l" defTabSz="1218987" rtl="0" eaLnBrk="1" latinLnBrk="0" hangingPunct="1">
                          <a:defRPr sz="2400" b="1" kern="1200">
                            <a:solidFill>
                              <a:schemeClr val="lt1"/>
                            </a:solidFill>
                            <a:latin typeface="Calibri Light"/>
                          </a:defRPr>
                        </a:lvl2pPr>
                        <a:lvl3pPr marL="1218987" algn="l" defTabSz="1218987" rtl="0" eaLnBrk="1" latinLnBrk="0" hangingPunct="1">
                          <a:defRPr sz="2400" b="1" kern="1200">
                            <a:solidFill>
                              <a:schemeClr val="lt1"/>
                            </a:solidFill>
                            <a:latin typeface="Calibri Light"/>
                          </a:defRPr>
                        </a:lvl3pPr>
                        <a:lvl4pPr marL="1828480" algn="l" defTabSz="1218987" rtl="0" eaLnBrk="1" latinLnBrk="0" hangingPunct="1">
                          <a:defRPr sz="2400" b="1" kern="1200">
                            <a:solidFill>
                              <a:schemeClr val="lt1"/>
                            </a:solidFill>
                            <a:latin typeface="Calibri Light"/>
                          </a:defRPr>
                        </a:lvl4pPr>
                        <a:lvl5pPr marL="2437973" algn="l" defTabSz="1218987" rtl="0" eaLnBrk="1" latinLnBrk="0" hangingPunct="1">
                          <a:defRPr sz="2400" b="1" kern="1200">
                            <a:solidFill>
                              <a:schemeClr val="lt1"/>
                            </a:solidFill>
                            <a:latin typeface="Calibri Light"/>
                          </a:defRPr>
                        </a:lvl5pPr>
                        <a:lvl6pPr marL="3047467" algn="l" defTabSz="1218987" rtl="0" eaLnBrk="1" latinLnBrk="0" hangingPunct="1">
                          <a:defRPr sz="2400" b="1" kern="1200">
                            <a:solidFill>
                              <a:schemeClr val="lt1"/>
                            </a:solidFill>
                            <a:latin typeface="Calibri Light"/>
                          </a:defRPr>
                        </a:lvl6pPr>
                        <a:lvl7pPr marL="3656960" algn="l" defTabSz="1218987" rtl="0" eaLnBrk="1" latinLnBrk="0" hangingPunct="1">
                          <a:defRPr sz="2400" b="1" kern="1200">
                            <a:solidFill>
                              <a:schemeClr val="lt1"/>
                            </a:solidFill>
                            <a:latin typeface="Calibri Light"/>
                          </a:defRPr>
                        </a:lvl7pPr>
                        <a:lvl8pPr marL="4266453" algn="l" defTabSz="1218987" rtl="0" eaLnBrk="1" latinLnBrk="0" hangingPunct="1">
                          <a:defRPr sz="2400" b="1" kern="1200">
                            <a:solidFill>
                              <a:schemeClr val="lt1"/>
                            </a:solidFill>
                            <a:latin typeface="Calibri Light"/>
                          </a:defRPr>
                        </a:lvl8pPr>
                        <a:lvl9pPr marL="4875947" algn="l" defTabSz="1218987" rtl="0" eaLnBrk="1" latinLnBrk="0" hangingPunct="1">
                          <a:defRPr sz="2400" b="1" kern="1200">
                            <a:solidFill>
                              <a:schemeClr val="lt1"/>
                            </a:solidFill>
                            <a:latin typeface="Calibri Light"/>
                          </a:defRPr>
                        </a:lvl9pPr>
                      </a:lstStyle>
                      <a:p>
                        <a:pPr algn="ctr"/>
                        <a:r>
                          <a:rPr lang="en-GB" sz="2000" b="0" dirty="0">
                            <a:latin typeface="+mn-lt"/>
                          </a:rPr>
                          <a:t>CEL</a:t>
                        </a:r>
                      </a:p>
                    </a:txBody>
                    <a:tcPr anchor="ctr"/>
                  </a:tc>
                  <a:tc>
                    <a:txBody>
                      <a:bodyPr/>
                      <a:lstStyle>
                        <a:lvl1pPr marL="0" algn="l" defTabSz="1218987" rtl="0" eaLnBrk="1" latinLnBrk="0" hangingPunct="1">
                          <a:defRPr sz="2400" b="1" kern="1200">
                            <a:solidFill>
                              <a:schemeClr val="lt1"/>
                            </a:solidFill>
                            <a:latin typeface="Calibri Light"/>
                          </a:defRPr>
                        </a:lvl1pPr>
                        <a:lvl2pPr marL="609493" algn="l" defTabSz="1218987" rtl="0" eaLnBrk="1" latinLnBrk="0" hangingPunct="1">
                          <a:defRPr sz="2400" b="1" kern="1200">
                            <a:solidFill>
                              <a:schemeClr val="lt1"/>
                            </a:solidFill>
                            <a:latin typeface="Calibri Light"/>
                          </a:defRPr>
                        </a:lvl2pPr>
                        <a:lvl3pPr marL="1218987" algn="l" defTabSz="1218987" rtl="0" eaLnBrk="1" latinLnBrk="0" hangingPunct="1">
                          <a:defRPr sz="2400" b="1" kern="1200">
                            <a:solidFill>
                              <a:schemeClr val="lt1"/>
                            </a:solidFill>
                            <a:latin typeface="Calibri Light"/>
                          </a:defRPr>
                        </a:lvl3pPr>
                        <a:lvl4pPr marL="1828480" algn="l" defTabSz="1218987" rtl="0" eaLnBrk="1" latinLnBrk="0" hangingPunct="1">
                          <a:defRPr sz="2400" b="1" kern="1200">
                            <a:solidFill>
                              <a:schemeClr val="lt1"/>
                            </a:solidFill>
                            <a:latin typeface="Calibri Light"/>
                          </a:defRPr>
                        </a:lvl4pPr>
                        <a:lvl5pPr marL="2437973" algn="l" defTabSz="1218987" rtl="0" eaLnBrk="1" latinLnBrk="0" hangingPunct="1">
                          <a:defRPr sz="2400" b="1" kern="1200">
                            <a:solidFill>
                              <a:schemeClr val="lt1"/>
                            </a:solidFill>
                            <a:latin typeface="Calibri Light"/>
                          </a:defRPr>
                        </a:lvl5pPr>
                        <a:lvl6pPr marL="3047467" algn="l" defTabSz="1218987" rtl="0" eaLnBrk="1" latinLnBrk="0" hangingPunct="1">
                          <a:defRPr sz="2400" b="1" kern="1200">
                            <a:solidFill>
                              <a:schemeClr val="lt1"/>
                            </a:solidFill>
                            <a:latin typeface="Calibri Light"/>
                          </a:defRPr>
                        </a:lvl6pPr>
                        <a:lvl7pPr marL="3656960" algn="l" defTabSz="1218987" rtl="0" eaLnBrk="1" latinLnBrk="0" hangingPunct="1">
                          <a:defRPr sz="2400" b="1" kern="1200">
                            <a:solidFill>
                              <a:schemeClr val="lt1"/>
                            </a:solidFill>
                            <a:latin typeface="Calibri Light"/>
                          </a:defRPr>
                        </a:lvl7pPr>
                        <a:lvl8pPr marL="4266453" algn="l" defTabSz="1218987" rtl="0" eaLnBrk="1" latinLnBrk="0" hangingPunct="1">
                          <a:defRPr sz="2400" b="1" kern="1200">
                            <a:solidFill>
                              <a:schemeClr val="lt1"/>
                            </a:solidFill>
                            <a:latin typeface="Calibri Light"/>
                          </a:defRPr>
                        </a:lvl8pPr>
                        <a:lvl9pPr marL="4875947" algn="l" defTabSz="1218987" rtl="0" eaLnBrk="1" latinLnBrk="0" hangingPunct="1">
                          <a:defRPr sz="2400" b="1" kern="1200">
                            <a:solidFill>
                              <a:schemeClr val="lt1"/>
                            </a:solidFill>
                            <a:latin typeface="Calibri Light"/>
                          </a:defRPr>
                        </a:lvl9pPr>
                      </a:lstStyle>
                      <a:p>
                        <a:pPr algn="ctr"/>
                        <a:r>
                          <a:rPr lang="en-GB" sz="2000" b="0" dirty="0">
                            <a:latin typeface="+mn-lt"/>
                          </a:rPr>
                          <a:t>0.1%</a:t>
                        </a:r>
                      </a:p>
                    </a:txBody>
                    <a:tcPr anchor="ctr"/>
                  </a:tc>
                  <a:extLst>
                    <a:ext uri="{0D108BD9-81ED-4DB2-BD59-A6C34878D82A}">
                      <a16:rowId xmlns:a16="http://schemas.microsoft.com/office/drawing/2014/main" xmlns="" val="1199850097"/>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C</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1</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-11.2°C</a:t>
                        </a:r>
                      </a:p>
                    </a:txBody>
                    <a:tcPr anchor="ctr"/>
                  </a:tc>
                  <a:extLst>
                    <a:ext uri="{0D108BD9-81ED-4DB2-BD59-A6C34878D82A}">
                      <a16:rowId xmlns:a16="http://schemas.microsoft.com/office/drawing/2014/main" xmlns="" val="98098318"/>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Si</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0.25</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-2.8°C</a:t>
                        </a:r>
                      </a:p>
                    </a:txBody>
                    <a:tcPr anchor="ctr"/>
                  </a:tc>
                  <a:extLst>
                    <a:ext uri="{0D108BD9-81ED-4DB2-BD59-A6C34878D82A}">
                      <a16:rowId xmlns:a16="http://schemas.microsoft.com/office/drawing/2014/main" xmlns="" val="2261180579"/>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P</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0.5</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-5.6°C</a:t>
                        </a:r>
                      </a:p>
                    </a:txBody>
                    <a:tcPr anchor="ctr"/>
                  </a:tc>
                  <a:extLst>
                    <a:ext uri="{0D108BD9-81ED-4DB2-BD59-A6C34878D82A}">
                      <a16:rowId xmlns:a16="http://schemas.microsoft.com/office/drawing/2014/main" xmlns="" val="2386380709"/>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S</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0.4</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-4.5°C</a:t>
                        </a:r>
                      </a:p>
                    </a:txBody>
                    <a:tcPr anchor="ctr"/>
                  </a:tc>
                  <a:extLst>
                    <a:ext uri="{0D108BD9-81ED-4DB2-BD59-A6C34878D82A}">
                      <a16:rowId xmlns:a16="http://schemas.microsoft.com/office/drawing/2014/main" xmlns="" val="4073676964"/>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Al</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0.22</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-2.5°C</a:t>
                        </a:r>
                      </a:p>
                    </a:txBody>
                    <a:tcPr anchor="ctr"/>
                  </a:tc>
                  <a:extLst>
                    <a:ext uri="{0D108BD9-81ED-4DB2-BD59-A6C34878D82A}">
                      <a16:rowId xmlns:a16="http://schemas.microsoft.com/office/drawing/2014/main" xmlns="" val="3455190316"/>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Sb</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0.115</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-1.3°C</a:t>
                        </a:r>
                      </a:p>
                    </a:txBody>
                    <a:tcPr anchor="ctr"/>
                  </a:tc>
                  <a:extLst>
                    <a:ext uri="{0D108BD9-81ED-4DB2-BD59-A6C34878D82A}">
                      <a16:rowId xmlns:a16="http://schemas.microsoft.com/office/drawing/2014/main" xmlns="" val="2514157458"/>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Sn</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0.11</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-1.2°C</a:t>
                        </a:r>
                      </a:p>
                    </a:txBody>
                    <a:tcPr anchor="ctr"/>
                  </a:tc>
                  <a:extLst>
                    <a:ext uri="{0D108BD9-81ED-4DB2-BD59-A6C34878D82A}">
                      <a16:rowId xmlns:a16="http://schemas.microsoft.com/office/drawing/2014/main" xmlns="" val="2514091849"/>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Cu</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0.074</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-0.8°C</a:t>
                        </a:r>
                      </a:p>
                    </a:txBody>
                    <a:tcPr anchor="ctr"/>
                  </a:tc>
                  <a:extLst>
                    <a:ext uri="{0D108BD9-81ED-4DB2-BD59-A6C34878D82A}">
                      <a16:rowId xmlns:a16="http://schemas.microsoft.com/office/drawing/2014/main" xmlns="" val="2758450604"/>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Ni</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0.053</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-0.6°C</a:t>
                        </a:r>
                      </a:p>
                    </a:txBody>
                    <a:tcPr anchor="ctr"/>
                  </a:tc>
                  <a:extLst>
                    <a:ext uri="{0D108BD9-81ED-4DB2-BD59-A6C34878D82A}">
                      <a16:rowId xmlns:a16="http://schemas.microsoft.com/office/drawing/2014/main" xmlns="" val="3082900069"/>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Mn</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-0.027</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0.3°C</a:t>
                        </a:r>
                      </a:p>
                    </a:txBody>
                    <a:tcPr anchor="ctr"/>
                  </a:tc>
                  <a:extLst>
                    <a:ext uri="{0D108BD9-81ED-4DB2-BD59-A6C34878D82A}">
                      <a16:rowId xmlns:a16="http://schemas.microsoft.com/office/drawing/2014/main" xmlns="" val="537423983"/>
                    </a:ext>
                  </a:extLst>
                </a:tr>
              </a:tbl>
            </a:graphicData>
          </a:graphic>
        </p:graphicFrame>
        <p:sp>
          <p:nvSpPr>
            <p:cNvPr id="24" name="Text Placeholder 4">
              <a:extLst>
                <a:ext uri="{FF2B5EF4-FFF2-40B4-BE49-F238E27FC236}">
                  <a16:creationId xmlns:a16="http://schemas.microsoft.com/office/drawing/2014/main" xmlns="" id="{67B8BA94-240E-4627-9173-8442A25608BD}"/>
                </a:ext>
              </a:extLst>
            </p:cNvPr>
            <p:cNvSpPr txBox="1">
              <a:spLocks/>
            </p:cNvSpPr>
            <p:nvPr/>
          </p:nvSpPr>
          <p:spPr>
            <a:xfrm>
              <a:off x="-851075" y="572585"/>
              <a:ext cx="2832988" cy="363117"/>
            </a:xfrm>
            <a:prstGeom prst="rect">
              <a:avLst/>
            </a:prstGeom>
          </p:spPr>
          <p:txBody>
            <a:bodyPr vert="horz" lIns="90000" tIns="0" rIns="90000" bIns="0" rtlCol="0" anchor="ctr" anchorCtr="0">
              <a:noAutofit/>
            </a:bodyPr>
            <a:lstStyle>
              <a:lvl1pPr marL="0" indent="0" algn="l" rtl="0" eaLnBrk="1" fontAlgn="base" hangingPunct="1">
                <a:lnSpc>
                  <a:spcPct val="90000"/>
                </a:lnSpc>
                <a:spcBef>
                  <a:spcPts val="300"/>
                </a:spcBef>
                <a:spcAft>
                  <a:spcPts val="300"/>
                </a:spcAft>
                <a:buClr>
                  <a:schemeClr val="accent1"/>
                </a:buClr>
                <a:buFontTx/>
                <a:buNone/>
                <a:defRPr sz="1200" b="1" i="0" cap="all" spc="50" baseline="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288000" indent="-144000" algn="l" rtl="0" eaLnBrk="1" fontAlgn="base" hangingPunct="1">
                <a:lnSpc>
                  <a:spcPct val="90000"/>
                </a:lnSpc>
                <a:spcBef>
                  <a:spcPts val="300"/>
                </a:spcBef>
                <a:spcAft>
                  <a:spcPts val="300"/>
                </a:spcAft>
                <a:buClr>
                  <a:schemeClr val="accent1"/>
                </a:buClr>
                <a:buFont typeface="Calibri Light" panose="020F0302020204030204" pitchFamily="34" charset="0"/>
                <a:buChar char="-"/>
                <a:defRPr sz="12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marL="432000" indent="-142560" algn="l" rtl="0" eaLnBrk="1" fontAlgn="base" hangingPunct="1">
                <a:lnSpc>
                  <a:spcPct val="90000"/>
                </a:lnSpc>
                <a:spcBef>
                  <a:spcPts val="300"/>
                </a:spcBef>
                <a:spcAft>
                  <a:spcPts val="300"/>
                </a:spcAft>
                <a:buClr>
                  <a:schemeClr val="accent1"/>
                </a:buClr>
                <a:buFont typeface="Arial" panose="020B0604020202020204" pitchFamily="34" charset="0"/>
                <a:buChar char="•"/>
                <a:defRPr sz="1100" b="0" i="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576000" indent="-144000" algn="l" rtl="0" eaLnBrk="1" fontAlgn="base" hangingPunct="1">
                <a:lnSpc>
                  <a:spcPct val="90000"/>
                </a:lnSpc>
                <a:spcBef>
                  <a:spcPts val="300"/>
                </a:spcBef>
                <a:spcAft>
                  <a:spcPts val="300"/>
                </a:spcAft>
                <a:buClr>
                  <a:schemeClr val="accent1"/>
                </a:buClr>
                <a:buFont typeface="Calibri Light" panose="020F0302020204030204" pitchFamily="34" charset="0"/>
                <a:buChar char="-"/>
                <a:defRPr sz="1050" b="0" i="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720000" indent="-142560" algn="l" rtl="0" eaLnBrk="1" fontAlgn="base" hangingPunct="1">
                <a:lnSpc>
                  <a:spcPct val="90000"/>
                </a:lnSpc>
                <a:spcBef>
                  <a:spcPts val="300"/>
                </a:spcBef>
                <a:spcAft>
                  <a:spcPts val="300"/>
                </a:spcAft>
                <a:buClr>
                  <a:schemeClr val="accent1"/>
                </a:buClr>
                <a:buFont typeface="Arial" panose="020B0604020202020204" pitchFamily="34" charset="0"/>
                <a:buChar char="•"/>
                <a:defRPr sz="1050" b="0" i="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212841" indent="-201167" algn="l" rtl="0" eaLnBrk="1" fontAlgn="base" hangingPunct="1">
                <a:spcBef>
                  <a:spcPct val="0"/>
                </a:spcBef>
                <a:spcAft>
                  <a:spcPct val="30000"/>
                </a:spcAft>
                <a:buClr>
                  <a:srgbClr val="D7162A"/>
                </a:buClr>
                <a:buChar char="–"/>
                <a:defRPr>
                  <a:solidFill>
                    <a:srgbClr val="000000"/>
                  </a:solidFill>
                  <a:latin typeface="+mn-lt"/>
                </a:defRPr>
              </a:lvl6pPr>
              <a:lvl7pPr marL="2615175" indent="-201167" algn="l" rtl="0" eaLnBrk="1" fontAlgn="base" hangingPunct="1">
                <a:spcBef>
                  <a:spcPct val="0"/>
                </a:spcBef>
                <a:spcAft>
                  <a:spcPct val="30000"/>
                </a:spcAft>
                <a:buClr>
                  <a:srgbClr val="D7162A"/>
                </a:buClr>
                <a:buChar char="–"/>
                <a:defRPr>
                  <a:solidFill>
                    <a:srgbClr val="000000"/>
                  </a:solidFill>
                  <a:latin typeface="+mn-lt"/>
                </a:defRPr>
              </a:lvl7pPr>
              <a:lvl8pPr marL="3017510" indent="-201167" algn="l" rtl="0" eaLnBrk="1" fontAlgn="base" hangingPunct="1">
                <a:spcBef>
                  <a:spcPct val="0"/>
                </a:spcBef>
                <a:spcAft>
                  <a:spcPct val="30000"/>
                </a:spcAft>
                <a:buClr>
                  <a:srgbClr val="D7162A"/>
                </a:buClr>
                <a:buChar char="–"/>
                <a:defRPr>
                  <a:solidFill>
                    <a:srgbClr val="000000"/>
                  </a:solidFill>
                  <a:latin typeface="+mn-lt"/>
                </a:defRPr>
              </a:lvl8pPr>
              <a:lvl9pPr marL="3419844" indent="-201167" algn="l" rtl="0" eaLnBrk="1" fontAlgn="base" hangingPunct="1">
                <a:spcBef>
                  <a:spcPct val="0"/>
                </a:spcBef>
                <a:spcAft>
                  <a:spcPct val="30000"/>
                </a:spcAft>
                <a:buClr>
                  <a:srgbClr val="D7162A"/>
                </a:buClr>
                <a:buChar char="–"/>
                <a:defRPr>
                  <a:solidFill>
                    <a:srgbClr val="000000"/>
                  </a:solidFill>
                  <a:latin typeface="+mn-lt"/>
                </a:defRPr>
              </a:lvl9pPr>
            </a:lstStyle>
            <a:p>
              <a:pPr algn="ctr" defTabSz="914400"/>
              <a:r>
                <a:rPr lang="en-GB" sz="2400" b="0" kern="0" cap="none" dirty="0">
                  <a:solidFill>
                    <a:schemeClr val="tx1"/>
                  </a:solidFill>
                  <a:latin typeface="+mn-lt"/>
                  <a:ea typeface="Microsoft YaHei" panose="020B0503020204020204" pitchFamily="34" charset="-122"/>
                </a:rPr>
                <a:t>Hypo</a:t>
              </a:r>
            </a:p>
          </p:txBody>
        </p:sp>
        <p:graphicFrame>
          <p:nvGraphicFramePr>
            <p:cNvPr id="25" name="Table 11">
              <a:extLst>
                <a:ext uri="{FF2B5EF4-FFF2-40B4-BE49-F238E27FC236}">
                  <a16:creationId xmlns:a16="http://schemas.microsoft.com/office/drawing/2014/main" xmlns="" id="{8C0680F9-F530-4F03-81AF-09EFF9E620A1}"/>
                </a:ext>
              </a:extLst>
            </p:cNvPr>
            <p:cNvGraphicFramePr>
              <a:graphicFrameLocks/>
            </p:cNvGraphicFramePr>
            <p:nvPr>
              <p:extLst>
                <p:ext uri="{D42A27DB-BD31-4B8C-83A1-F6EECF244321}">
                  <p14:modId xmlns:p14="http://schemas.microsoft.com/office/powerpoint/2010/main" val="2782628881"/>
                </p:ext>
              </p:extLst>
            </p:nvPr>
          </p:nvGraphicFramePr>
          <p:xfrm>
            <a:off x="6392053" y="1059581"/>
            <a:ext cx="4730507" cy="4880282"/>
          </p:xfrm>
          <a:graphic>
            <a:graphicData uri="http://schemas.openxmlformats.org/drawingml/2006/table">
              <a:tbl>
                <a:tblPr firstRow="1" bandRow="1">
                  <a:tableStyleId>{5A111915-BE36-4E01-A7E5-04B1672EAD32}</a:tableStyleId>
                </a:tblPr>
                <a:tblGrid>
                  <a:gridCol w="1620700">
                    <a:extLst>
                      <a:ext uri="{9D8B030D-6E8A-4147-A177-3AD203B41FA5}">
                        <a16:colId xmlns:a16="http://schemas.microsoft.com/office/drawing/2014/main" xmlns="" val="2513699946"/>
                      </a:ext>
                    </a:extLst>
                  </a:gridCol>
                  <a:gridCol w="1620700">
                    <a:extLst>
                      <a:ext uri="{9D8B030D-6E8A-4147-A177-3AD203B41FA5}">
                        <a16:colId xmlns:a16="http://schemas.microsoft.com/office/drawing/2014/main" xmlns="" val="3279663304"/>
                      </a:ext>
                    </a:extLst>
                  </a:gridCol>
                  <a:gridCol w="1620700">
                    <a:extLst>
                      <a:ext uri="{9D8B030D-6E8A-4147-A177-3AD203B41FA5}">
                        <a16:colId xmlns:a16="http://schemas.microsoft.com/office/drawing/2014/main" xmlns="" val="969747962"/>
                      </a:ext>
                    </a:extLst>
                  </a:gridCol>
                </a:tblGrid>
                <a:tr h="480472">
                  <a:tc>
                    <a:txBody>
                      <a:bodyPr/>
                      <a:lstStyle>
                        <a:lvl1pPr marL="0" algn="l" defTabSz="1218987" rtl="0" eaLnBrk="1" latinLnBrk="0" hangingPunct="1">
                          <a:defRPr sz="2400" b="1" kern="1200">
                            <a:solidFill>
                              <a:schemeClr val="lt1"/>
                            </a:solidFill>
                            <a:latin typeface="Calibri Light"/>
                          </a:defRPr>
                        </a:lvl1pPr>
                        <a:lvl2pPr marL="609493" algn="l" defTabSz="1218987" rtl="0" eaLnBrk="1" latinLnBrk="0" hangingPunct="1">
                          <a:defRPr sz="2400" b="1" kern="1200">
                            <a:solidFill>
                              <a:schemeClr val="lt1"/>
                            </a:solidFill>
                            <a:latin typeface="Calibri Light"/>
                          </a:defRPr>
                        </a:lvl2pPr>
                        <a:lvl3pPr marL="1218987" algn="l" defTabSz="1218987" rtl="0" eaLnBrk="1" latinLnBrk="0" hangingPunct="1">
                          <a:defRPr sz="2400" b="1" kern="1200">
                            <a:solidFill>
                              <a:schemeClr val="lt1"/>
                            </a:solidFill>
                            <a:latin typeface="Calibri Light"/>
                          </a:defRPr>
                        </a:lvl3pPr>
                        <a:lvl4pPr marL="1828480" algn="l" defTabSz="1218987" rtl="0" eaLnBrk="1" latinLnBrk="0" hangingPunct="1">
                          <a:defRPr sz="2400" b="1" kern="1200">
                            <a:solidFill>
                              <a:schemeClr val="lt1"/>
                            </a:solidFill>
                            <a:latin typeface="Calibri Light"/>
                          </a:defRPr>
                        </a:lvl4pPr>
                        <a:lvl5pPr marL="2437973" algn="l" defTabSz="1218987" rtl="0" eaLnBrk="1" latinLnBrk="0" hangingPunct="1">
                          <a:defRPr sz="2400" b="1" kern="1200">
                            <a:solidFill>
                              <a:schemeClr val="lt1"/>
                            </a:solidFill>
                            <a:latin typeface="Calibri Light"/>
                          </a:defRPr>
                        </a:lvl5pPr>
                        <a:lvl6pPr marL="3047467" algn="l" defTabSz="1218987" rtl="0" eaLnBrk="1" latinLnBrk="0" hangingPunct="1">
                          <a:defRPr sz="2400" b="1" kern="1200">
                            <a:solidFill>
                              <a:schemeClr val="lt1"/>
                            </a:solidFill>
                            <a:latin typeface="Calibri Light"/>
                          </a:defRPr>
                        </a:lvl6pPr>
                        <a:lvl7pPr marL="3656960" algn="l" defTabSz="1218987" rtl="0" eaLnBrk="1" latinLnBrk="0" hangingPunct="1">
                          <a:defRPr sz="2400" b="1" kern="1200">
                            <a:solidFill>
                              <a:schemeClr val="lt1"/>
                            </a:solidFill>
                            <a:latin typeface="Calibri Light"/>
                          </a:defRPr>
                        </a:lvl7pPr>
                        <a:lvl8pPr marL="4266453" algn="l" defTabSz="1218987" rtl="0" eaLnBrk="1" latinLnBrk="0" hangingPunct="1">
                          <a:defRPr sz="2400" b="1" kern="1200">
                            <a:solidFill>
                              <a:schemeClr val="lt1"/>
                            </a:solidFill>
                            <a:latin typeface="Calibri Light"/>
                          </a:defRPr>
                        </a:lvl8pPr>
                        <a:lvl9pPr marL="4875947" algn="l" defTabSz="1218987" rtl="0" eaLnBrk="1" latinLnBrk="0" hangingPunct="1">
                          <a:defRPr sz="2400" b="1" kern="1200">
                            <a:solidFill>
                              <a:schemeClr val="lt1"/>
                            </a:solidFill>
                            <a:latin typeface="Calibri Light"/>
                          </a:defRPr>
                        </a:lvl9pPr>
                      </a:lstStyle>
                      <a:p>
                        <a:pPr algn="ctr"/>
                        <a:r>
                          <a:rPr lang="en-GB" sz="2000" b="0" dirty="0">
                            <a:latin typeface="+mn-lt"/>
                          </a:rPr>
                          <a:t>Element</a:t>
                        </a:r>
                      </a:p>
                    </a:txBody>
                    <a:tcPr anchor="ctr"/>
                  </a:tc>
                  <a:tc>
                    <a:txBody>
                      <a:bodyPr/>
                      <a:lstStyle>
                        <a:lvl1pPr marL="0" algn="l" defTabSz="1218987" rtl="0" eaLnBrk="1" latinLnBrk="0" hangingPunct="1">
                          <a:defRPr sz="2400" b="1" kern="1200">
                            <a:solidFill>
                              <a:schemeClr val="lt1"/>
                            </a:solidFill>
                            <a:latin typeface="Calibri Light"/>
                          </a:defRPr>
                        </a:lvl1pPr>
                        <a:lvl2pPr marL="609493" algn="l" defTabSz="1218987" rtl="0" eaLnBrk="1" latinLnBrk="0" hangingPunct="1">
                          <a:defRPr sz="2400" b="1" kern="1200">
                            <a:solidFill>
                              <a:schemeClr val="lt1"/>
                            </a:solidFill>
                            <a:latin typeface="Calibri Light"/>
                          </a:defRPr>
                        </a:lvl2pPr>
                        <a:lvl3pPr marL="1218987" algn="l" defTabSz="1218987" rtl="0" eaLnBrk="1" latinLnBrk="0" hangingPunct="1">
                          <a:defRPr sz="2400" b="1" kern="1200">
                            <a:solidFill>
                              <a:schemeClr val="lt1"/>
                            </a:solidFill>
                            <a:latin typeface="Calibri Light"/>
                          </a:defRPr>
                        </a:lvl3pPr>
                        <a:lvl4pPr marL="1828480" algn="l" defTabSz="1218987" rtl="0" eaLnBrk="1" latinLnBrk="0" hangingPunct="1">
                          <a:defRPr sz="2400" b="1" kern="1200">
                            <a:solidFill>
                              <a:schemeClr val="lt1"/>
                            </a:solidFill>
                            <a:latin typeface="Calibri Light"/>
                          </a:defRPr>
                        </a:lvl4pPr>
                        <a:lvl5pPr marL="2437973" algn="l" defTabSz="1218987" rtl="0" eaLnBrk="1" latinLnBrk="0" hangingPunct="1">
                          <a:defRPr sz="2400" b="1" kern="1200">
                            <a:solidFill>
                              <a:schemeClr val="lt1"/>
                            </a:solidFill>
                            <a:latin typeface="Calibri Light"/>
                          </a:defRPr>
                        </a:lvl5pPr>
                        <a:lvl6pPr marL="3047467" algn="l" defTabSz="1218987" rtl="0" eaLnBrk="1" latinLnBrk="0" hangingPunct="1">
                          <a:defRPr sz="2400" b="1" kern="1200">
                            <a:solidFill>
                              <a:schemeClr val="lt1"/>
                            </a:solidFill>
                            <a:latin typeface="Calibri Light"/>
                          </a:defRPr>
                        </a:lvl6pPr>
                        <a:lvl7pPr marL="3656960" algn="l" defTabSz="1218987" rtl="0" eaLnBrk="1" latinLnBrk="0" hangingPunct="1">
                          <a:defRPr sz="2400" b="1" kern="1200">
                            <a:solidFill>
                              <a:schemeClr val="lt1"/>
                            </a:solidFill>
                            <a:latin typeface="Calibri Light"/>
                          </a:defRPr>
                        </a:lvl7pPr>
                        <a:lvl8pPr marL="4266453" algn="l" defTabSz="1218987" rtl="0" eaLnBrk="1" latinLnBrk="0" hangingPunct="1">
                          <a:defRPr sz="2400" b="1" kern="1200">
                            <a:solidFill>
                              <a:schemeClr val="lt1"/>
                            </a:solidFill>
                            <a:latin typeface="Calibri Light"/>
                          </a:defRPr>
                        </a:lvl8pPr>
                        <a:lvl9pPr marL="4875947" algn="l" defTabSz="1218987" rtl="0" eaLnBrk="1" latinLnBrk="0" hangingPunct="1">
                          <a:defRPr sz="2400" b="1" kern="1200">
                            <a:solidFill>
                              <a:schemeClr val="lt1"/>
                            </a:solidFill>
                            <a:latin typeface="Calibri Light"/>
                          </a:defRPr>
                        </a:lvl9pPr>
                      </a:lstStyle>
                      <a:p>
                        <a:pPr algn="ctr"/>
                        <a:r>
                          <a:rPr lang="en-GB" sz="2000" b="0" dirty="0">
                            <a:latin typeface="+mn-lt"/>
                          </a:rPr>
                          <a:t>CEL</a:t>
                        </a:r>
                      </a:p>
                    </a:txBody>
                    <a:tcPr anchor="ctr"/>
                  </a:tc>
                  <a:tc>
                    <a:txBody>
                      <a:bodyPr/>
                      <a:lstStyle>
                        <a:lvl1pPr marL="0" algn="l" defTabSz="1218987" rtl="0" eaLnBrk="1" latinLnBrk="0" hangingPunct="1">
                          <a:defRPr sz="2400" b="1" kern="1200">
                            <a:solidFill>
                              <a:schemeClr val="lt1"/>
                            </a:solidFill>
                            <a:latin typeface="Calibri Light"/>
                          </a:defRPr>
                        </a:lvl1pPr>
                        <a:lvl2pPr marL="609493" algn="l" defTabSz="1218987" rtl="0" eaLnBrk="1" latinLnBrk="0" hangingPunct="1">
                          <a:defRPr sz="2400" b="1" kern="1200">
                            <a:solidFill>
                              <a:schemeClr val="lt1"/>
                            </a:solidFill>
                            <a:latin typeface="Calibri Light"/>
                          </a:defRPr>
                        </a:lvl2pPr>
                        <a:lvl3pPr marL="1218987" algn="l" defTabSz="1218987" rtl="0" eaLnBrk="1" latinLnBrk="0" hangingPunct="1">
                          <a:defRPr sz="2400" b="1" kern="1200">
                            <a:solidFill>
                              <a:schemeClr val="lt1"/>
                            </a:solidFill>
                            <a:latin typeface="Calibri Light"/>
                          </a:defRPr>
                        </a:lvl3pPr>
                        <a:lvl4pPr marL="1828480" algn="l" defTabSz="1218987" rtl="0" eaLnBrk="1" latinLnBrk="0" hangingPunct="1">
                          <a:defRPr sz="2400" b="1" kern="1200">
                            <a:solidFill>
                              <a:schemeClr val="lt1"/>
                            </a:solidFill>
                            <a:latin typeface="Calibri Light"/>
                          </a:defRPr>
                        </a:lvl4pPr>
                        <a:lvl5pPr marL="2437973" algn="l" defTabSz="1218987" rtl="0" eaLnBrk="1" latinLnBrk="0" hangingPunct="1">
                          <a:defRPr sz="2400" b="1" kern="1200">
                            <a:solidFill>
                              <a:schemeClr val="lt1"/>
                            </a:solidFill>
                            <a:latin typeface="Calibri Light"/>
                          </a:defRPr>
                        </a:lvl5pPr>
                        <a:lvl6pPr marL="3047467" algn="l" defTabSz="1218987" rtl="0" eaLnBrk="1" latinLnBrk="0" hangingPunct="1">
                          <a:defRPr sz="2400" b="1" kern="1200">
                            <a:solidFill>
                              <a:schemeClr val="lt1"/>
                            </a:solidFill>
                            <a:latin typeface="Calibri Light"/>
                          </a:defRPr>
                        </a:lvl6pPr>
                        <a:lvl7pPr marL="3656960" algn="l" defTabSz="1218987" rtl="0" eaLnBrk="1" latinLnBrk="0" hangingPunct="1">
                          <a:defRPr sz="2400" b="1" kern="1200">
                            <a:solidFill>
                              <a:schemeClr val="lt1"/>
                            </a:solidFill>
                            <a:latin typeface="Calibri Light"/>
                          </a:defRPr>
                        </a:lvl7pPr>
                        <a:lvl8pPr marL="4266453" algn="l" defTabSz="1218987" rtl="0" eaLnBrk="1" latinLnBrk="0" hangingPunct="1">
                          <a:defRPr sz="2400" b="1" kern="1200">
                            <a:solidFill>
                              <a:schemeClr val="lt1"/>
                            </a:solidFill>
                            <a:latin typeface="Calibri Light"/>
                          </a:defRPr>
                        </a:lvl8pPr>
                        <a:lvl9pPr marL="4875947" algn="l" defTabSz="1218987" rtl="0" eaLnBrk="1" latinLnBrk="0" hangingPunct="1">
                          <a:defRPr sz="2400" b="1" kern="1200">
                            <a:solidFill>
                              <a:schemeClr val="lt1"/>
                            </a:solidFill>
                            <a:latin typeface="Calibri Light"/>
                          </a:defRPr>
                        </a:lvl9pPr>
                      </a:lstStyle>
                      <a:p>
                        <a:pPr algn="ctr"/>
                        <a:r>
                          <a:rPr lang="en-GB" sz="2000" b="0" dirty="0">
                            <a:latin typeface="+mn-lt"/>
                          </a:rPr>
                          <a:t>0.1%</a:t>
                        </a:r>
                      </a:p>
                    </a:txBody>
                    <a:tcPr anchor="ctr"/>
                  </a:tc>
                  <a:extLst>
                    <a:ext uri="{0D108BD9-81ED-4DB2-BD59-A6C34878D82A}">
                      <a16:rowId xmlns:a16="http://schemas.microsoft.com/office/drawing/2014/main" xmlns="" val="3532205053"/>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C</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1</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58.2°C</a:t>
                        </a:r>
                      </a:p>
                    </a:txBody>
                    <a:tcPr anchor="ctr"/>
                  </a:tc>
                  <a:extLst>
                    <a:ext uri="{0D108BD9-81ED-4DB2-BD59-A6C34878D82A}">
                      <a16:rowId xmlns:a16="http://schemas.microsoft.com/office/drawing/2014/main" xmlns="" val="2103889262"/>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Si</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0.25</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14.6°C</a:t>
                        </a:r>
                      </a:p>
                    </a:txBody>
                    <a:tcPr anchor="ctr"/>
                  </a:tc>
                  <a:extLst>
                    <a:ext uri="{0D108BD9-81ED-4DB2-BD59-A6C34878D82A}">
                      <a16:rowId xmlns:a16="http://schemas.microsoft.com/office/drawing/2014/main" xmlns="" val="2772905716"/>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P</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0.5</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29.1°C</a:t>
                        </a:r>
                      </a:p>
                    </a:txBody>
                    <a:tcPr anchor="ctr"/>
                  </a:tc>
                  <a:extLst>
                    <a:ext uri="{0D108BD9-81ED-4DB2-BD59-A6C34878D82A}">
                      <a16:rowId xmlns:a16="http://schemas.microsoft.com/office/drawing/2014/main" xmlns="" val="4005416279"/>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S</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0.4</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23.4°C</a:t>
                        </a:r>
                      </a:p>
                    </a:txBody>
                    <a:tcPr anchor="ctr"/>
                  </a:tc>
                  <a:extLst>
                    <a:ext uri="{0D108BD9-81ED-4DB2-BD59-A6C34878D82A}">
                      <a16:rowId xmlns:a16="http://schemas.microsoft.com/office/drawing/2014/main" xmlns="" val="1431195286"/>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Al</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0.22</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12.9°C</a:t>
                        </a:r>
                      </a:p>
                    </a:txBody>
                    <a:tcPr anchor="ctr"/>
                  </a:tc>
                  <a:extLst>
                    <a:ext uri="{0D108BD9-81ED-4DB2-BD59-A6C34878D82A}">
                      <a16:rowId xmlns:a16="http://schemas.microsoft.com/office/drawing/2014/main" xmlns="" val="3663218553"/>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Sb</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0.115</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6.8°C</a:t>
                        </a:r>
                      </a:p>
                    </a:txBody>
                    <a:tcPr anchor="ctr"/>
                  </a:tc>
                  <a:extLst>
                    <a:ext uri="{0D108BD9-81ED-4DB2-BD59-A6C34878D82A}">
                      <a16:rowId xmlns:a16="http://schemas.microsoft.com/office/drawing/2014/main" xmlns="" val="159600750"/>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Sn</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0.11</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6.2°C</a:t>
                        </a:r>
                      </a:p>
                    </a:txBody>
                    <a:tcPr anchor="ctr"/>
                  </a:tc>
                  <a:extLst>
                    <a:ext uri="{0D108BD9-81ED-4DB2-BD59-A6C34878D82A}">
                      <a16:rowId xmlns:a16="http://schemas.microsoft.com/office/drawing/2014/main" xmlns="" val="1852835094"/>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Cu</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0.074</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4.2°C</a:t>
                        </a:r>
                      </a:p>
                    </a:txBody>
                    <a:tcPr anchor="ctr"/>
                  </a:tc>
                  <a:extLst>
                    <a:ext uri="{0D108BD9-81ED-4DB2-BD59-A6C34878D82A}">
                      <a16:rowId xmlns:a16="http://schemas.microsoft.com/office/drawing/2014/main" xmlns="" val="617771679"/>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Ni</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0.053</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3.1°C</a:t>
                        </a:r>
                      </a:p>
                    </a:txBody>
                    <a:tcPr anchor="ctr"/>
                  </a:tc>
                  <a:extLst>
                    <a:ext uri="{0D108BD9-81ED-4DB2-BD59-A6C34878D82A}">
                      <a16:rowId xmlns:a16="http://schemas.microsoft.com/office/drawing/2014/main" xmlns="" val="4052581542"/>
                    </a:ext>
                  </a:extLst>
                </a:tr>
                <a:tr h="4804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Mn</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-0.027</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GB" sz="2000" dirty="0">
                            <a:latin typeface="+mn-lt"/>
                          </a:rPr>
                          <a:t>-1.6°C</a:t>
                        </a:r>
                      </a:p>
                    </a:txBody>
                    <a:tcPr anchor="ctr"/>
                  </a:tc>
                  <a:extLst>
                    <a:ext uri="{0D108BD9-81ED-4DB2-BD59-A6C34878D82A}">
                      <a16:rowId xmlns:a16="http://schemas.microsoft.com/office/drawing/2014/main" xmlns="" val="512145553"/>
                    </a:ext>
                  </a:extLst>
                </a:tr>
              </a:tbl>
            </a:graphicData>
          </a:graphic>
        </p:graphicFrame>
        <p:sp>
          <p:nvSpPr>
            <p:cNvPr id="26" name="Text Placeholder 6">
              <a:extLst>
                <a:ext uri="{FF2B5EF4-FFF2-40B4-BE49-F238E27FC236}">
                  <a16:creationId xmlns:a16="http://schemas.microsoft.com/office/drawing/2014/main" xmlns="" id="{06014774-A842-4EA0-85F4-A43D71036632}"/>
                </a:ext>
              </a:extLst>
            </p:cNvPr>
            <p:cNvSpPr txBox="1">
              <a:spLocks/>
            </p:cNvSpPr>
            <p:nvPr/>
          </p:nvSpPr>
          <p:spPr>
            <a:xfrm>
              <a:off x="7372478" y="572585"/>
              <a:ext cx="2791239" cy="363117"/>
            </a:xfrm>
            <a:prstGeom prst="rect">
              <a:avLst/>
            </a:prstGeom>
          </p:spPr>
          <p:txBody>
            <a:bodyPr vert="horz" lIns="90000" tIns="0" rIns="90000" bIns="0" rtlCol="0" anchor="ctr" anchorCtr="0">
              <a:noAutofit/>
            </a:bodyPr>
            <a:lstStyle>
              <a:defPPr>
                <a:defRPr lang="en-US"/>
              </a:defPPr>
              <a:lvl1pPr indent="0" algn="ctr" defTabSz="914400" fontAlgn="base">
                <a:lnSpc>
                  <a:spcPct val="90000"/>
                </a:lnSpc>
                <a:spcBef>
                  <a:spcPts val="300"/>
                </a:spcBef>
                <a:spcAft>
                  <a:spcPts val="300"/>
                </a:spcAft>
                <a:buClr>
                  <a:schemeClr val="accent1"/>
                </a:buClr>
                <a:buFontTx/>
                <a:buNone/>
                <a:defRPr sz="2400" b="0" i="0" kern="0" cap="none" spc="50" baseline="0">
                  <a:ea typeface="Microsoft YaHei" panose="020B0503020204020204" pitchFamily="34" charset="-122"/>
                  <a:cs typeface="Calibri Light" panose="020F0302020204030204" pitchFamily="34" charset="0"/>
                </a:defRPr>
              </a:lvl1pPr>
              <a:lvl2pPr marL="288000" indent="-144000" fontAlgn="base">
                <a:lnSpc>
                  <a:spcPct val="90000"/>
                </a:lnSpc>
                <a:spcBef>
                  <a:spcPts val="300"/>
                </a:spcBef>
                <a:spcAft>
                  <a:spcPts val="300"/>
                </a:spcAft>
                <a:buClr>
                  <a:schemeClr val="accent1"/>
                </a:buClr>
                <a:buFont typeface="Calibri Light" panose="020F0302020204030204" pitchFamily="34" charset="0"/>
                <a:buChar char="-"/>
                <a:defRPr sz="1200" b="0" i="0" baseline="0">
                  <a:latin typeface="Calibri Light" panose="020F0302020204030204" pitchFamily="34" charset="0"/>
                  <a:ea typeface="Calibri Light" panose="020F0302020204030204" pitchFamily="34" charset="0"/>
                  <a:cs typeface="Calibri Light" panose="020F0302020204030204" pitchFamily="34" charset="0"/>
                </a:defRPr>
              </a:lvl2pPr>
              <a:lvl3pPr marL="432000" indent="-142560" fontAlgn="base">
                <a:lnSpc>
                  <a:spcPct val="90000"/>
                </a:lnSpc>
                <a:spcBef>
                  <a:spcPts val="300"/>
                </a:spcBef>
                <a:spcAft>
                  <a:spcPts val="300"/>
                </a:spcAft>
                <a:buClr>
                  <a:schemeClr val="accent1"/>
                </a:buClr>
                <a:buFont typeface="Arial" panose="020B0604020202020204" pitchFamily="34" charset="0"/>
                <a:buChar char="•"/>
                <a:defRPr sz="1100" b="0" i="0">
                  <a:latin typeface="Calibri Light" panose="020F0302020204030204" pitchFamily="34" charset="0"/>
                  <a:ea typeface="Calibri Light" panose="020F0302020204030204" pitchFamily="34" charset="0"/>
                  <a:cs typeface="Calibri Light" panose="020F0302020204030204" pitchFamily="34" charset="0"/>
                </a:defRPr>
              </a:lvl3pPr>
              <a:lvl4pPr marL="576000" indent="-144000" fontAlgn="base">
                <a:lnSpc>
                  <a:spcPct val="90000"/>
                </a:lnSpc>
                <a:spcBef>
                  <a:spcPts val="300"/>
                </a:spcBef>
                <a:spcAft>
                  <a:spcPts val="300"/>
                </a:spcAft>
                <a:buClr>
                  <a:schemeClr val="accent1"/>
                </a:buClr>
                <a:buFont typeface="Calibri Light" panose="020F0302020204030204" pitchFamily="34" charset="0"/>
                <a:buChar char="-"/>
                <a:defRPr sz="1050" b="0" i="0">
                  <a:latin typeface="Calibri Light" panose="020F0302020204030204" pitchFamily="34" charset="0"/>
                  <a:ea typeface="Calibri Light" panose="020F0302020204030204" pitchFamily="34" charset="0"/>
                  <a:cs typeface="Calibri Light" panose="020F0302020204030204" pitchFamily="34" charset="0"/>
                </a:defRPr>
              </a:lvl4pPr>
              <a:lvl5pPr marL="720000" indent="-142560" fontAlgn="base">
                <a:lnSpc>
                  <a:spcPct val="90000"/>
                </a:lnSpc>
                <a:spcBef>
                  <a:spcPts val="300"/>
                </a:spcBef>
                <a:spcAft>
                  <a:spcPts val="300"/>
                </a:spcAft>
                <a:buClr>
                  <a:schemeClr val="accent1"/>
                </a:buClr>
                <a:buFont typeface="Arial" panose="020B0604020202020204" pitchFamily="34" charset="0"/>
                <a:buChar char="•"/>
                <a:defRPr sz="1050" b="0" i="0">
                  <a:latin typeface="Calibri Light" panose="020F0302020204030204" pitchFamily="34" charset="0"/>
                  <a:ea typeface="Calibri Light" panose="020F0302020204030204" pitchFamily="34" charset="0"/>
                  <a:cs typeface="Calibri Light" panose="020F0302020204030204" pitchFamily="34" charset="0"/>
                </a:defRPr>
              </a:lvl5pPr>
              <a:lvl6pPr marL="2212841" indent="-201167" fontAlgn="base">
                <a:spcBef>
                  <a:spcPct val="0"/>
                </a:spcBef>
                <a:spcAft>
                  <a:spcPct val="30000"/>
                </a:spcAft>
                <a:buClr>
                  <a:srgbClr val="D7162A"/>
                </a:buClr>
                <a:buChar char="–"/>
                <a:defRPr>
                  <a:solidFill>
                    <a:srgbClr val="000000"/>
                  </a:solidFill>
                </a:defRPr>
              </a:lvl6pPr>
              <a:lvl7pPr marL="2615175" indent="-201167" fontAlgn="base">
                <a:spcBef>
                  <a:spcPct val="0"/>
                </a:spcBef>
                <a:spcAft>
                  <a:spcPct val="30000"/>
                </a:spcAft>
                <a:buClr>
                  <a:srgbClr val="D7162A"/>
                </a:buClr>
                <a:buChar char="–"/>
                <a:defRPr>
                  <a:solidFill>
                    <a:srgbClr val="000000"/>
                  </a:solidFill>
                </a:defRPr>
              </a:lvl7pPr>
              <a:lvl8pPr marL="3017510" indent="-201167" fontAlgn="base">
                <a:spcBef>
                  <a:spcPct val="0"/>
                </a:spcBef>
                <a:spcAft>
                  <a:spcPct val="30000"/>
                </a:spcAft>
                <a:buClr>
                  <a:srgbClr val="D7162A"/>
                </a:buClr>
                <a:buChar char="–"/>
                <a:defRPr>
                  <a:solidFill>
                    <a:srgbClr val="000000"/>
                  </a:solidFill>
                </a:defRPr>
              </a:lvl8pPr>
              <a:lvl9pPr marL="3419844" indent="-201167" fontAlgn="base">
                <a:spcBef>
                  <a:spcPct val="0"/>
                </a:spcBef>
                <a:spcAft>
                  <a:spcPct val="30000"/>
                </a:spcAft>
                <a:buClr>
                  <a:srgbClr val="D7162A"/>
                </a:buClr>
                <a:buChar char="–"/>
                <a:defRPr>
                  <a:solidFill>
                    <a:srgbClr val="000000"/>
                  </a:solidFill>
                </a:defRPr>
              </a:lvl9pPr>
            </a:lstStyle>
            <a:p>
              <a:r>
                <a:rPr lang="en-GB" dirty="0"/>
                <a:t>Hyper</a:t>
              </a:r>
            </a:p>
          </p:txBody>
        </p:sp>
        <p:pic>
          <p:nvPicPr>
            <p:cNvPr id="27" name="Picture 26" descr="A screenshot of a cell phone&#10;&#10;Description automatically generated">
              <a:extLst>
                <a:ext uri="{FF2B5EF4-FFF2-40B4-BE49-F238E27FC236}">
                  <a16:creationId xmlns:a16="http://schemas.microsoft.com/office/drawing/2014/main" xmlns="" id="{1824C952-0882-4032-BDCA-0AC271A6206B}"/>
                </a:ext>
              </a:extLst>
            </p:cNvPr>
            <p:cNvPicPr>
              <a:picLocks noChangeAspect="1"/>
            </p:cNvPicPr>
            <p:nvPr/>
          </p:nvPicPr>
          <p:blipFill>
            <a:blip r:embed="rId3"/>
            <a:stretch>
              <a:fillRect/>
            </a:stretch>
          </p:blipFill>
          <p:spPr>
            <a:xfrm>
              <a:off x="3561866" y="1920787"/>
              <a:ext cx="2295590" cy="2466592"/>
            </a:xfrm>
            <a:prstGeom prst="rect">
              <a:avLst/>
            </a:prstGeom>
          </p:spPr>
        </p:pic>
      </p:grpSp>
    </p:spTree>
    <p:extLst>
      <p:ext uri="{BB962C8B-B14F-4D97-AF65-F5344CB8AC3E}">
        <p14:creationId xmlns:p14="http://schemas.microsoft.com/office/powerpoint/2010/main" val="344839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The Effect of Long Holding Time</a:t>
            </a:r>
          </a:p>
        </p:txBody>
      </p:sp>
      <p:grpSp>
        <p:nvGrpSpPr>
          <p:cNvPr id="3" name="Group 2">
            <a:extLst>
              <a:ext uri="{FF2B5EF4-FFF2-40B4-BE49-F238E27FC236}">
                <a16:creationId xmlns:a16="http://schemas.microsoft.com/office/drawing/2014/main" xmlns="" id="{F2AB2A57-ABE9-444A-9472-FE2D25695574}"/>
              </a:ext>
            </a:extLst>
          </p:cNvPr>
          <p:cNvGrpSpPr>
            <a:grpSpLocks noChangeAspect="1"/>
          </p:cNvGrpSpPr>
          <p:nvPr/>
        </p:nvGrpSpPr>
        <p:grpSpPr>
          <a:xfrm>
            <a:off x="612077" y="1798972"/>
            <a:ext cx="14909278" cy="5999461"/>
            <a:chOff x="251521" y="934678"/>
            <a:chExt cx="8598846" cy="3460154"/>
          </a:xfrm>
        </p:grpSpPr>
        <p:sp>
          <p:nvSpPr>
            <p:cNvPr id="9" name="Text Placeholder 4">
              <a:extLst>
                <a:ext uri="{FF2B5EF4-FFF2-40B4-BE49-F238E27FC236}">
                  <a16:creationId xmlns:a16="http://schemas.microsoft.com/office/drawing/2014/main" xmlns="" id="{C8DD93D8-ADFF-4E3E-8401-AABB40B1003F}"/>
                </a:ext>
              </a:extLst>
            </p:cNvPr>
            <p:cNvSpPr txBox="1">
              <a:spLocks/>
            </p:cNvSpPr>
            <p:nvPr/>
          </p:nvSpPr>
          <p:spPr>
            <a:xfrm>
              <a:off x="251521" y="934678"/>
              <a:ext cx="4212527" cy="514618"/>
            </a:xfrm>
            <a:prstGeom prst="rect">
              <a:avLst/>
            </a:prstGeom>
          </p:spPr>
          <p:txBody>
            <a:bodyPr/>
            <a:lstStyle>
              <a:lvl1pPr marL="226800" indent="-226800" algn="l" defTabSz="1218987" rtl="0" eaLnBrk="1" latinLnBrk="0" hangingPunct="1">
                <a:lnSpc>
                  <a:spcPct val="111000"/>
                </a:lnSpc>
                <a:spcBef>
                  <a:spcPts val="2400"/>
                </a:spcBef>
                <a:buFont typeface="Wingdings" panose="05000000000000000000" pitchFamily="2" charset="2"/>
                <a:buChar char="§"/>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ts val="0"/>
                </a:spcBef>
                <a:buNone/>
              </a:pPr>
              <a:r>
                <a:rPr lang="en-GB" sz="2400" dirty="0">
                  <a:ea typeface="Microsoft YaHei" panose="020B0503020204020204" pitchFamily="34" charset="-122"/>
                </a:rPr>
                <a:t>Loss of carbon and nucleation</a:t>
              </a:r>
            </a:p>
          </p:txBody>
        </p:sp>
        <p:sp>
          <p:nvSpPr>
            <p:cNvPr id="10" name="Text Placeholder 6">
              <a:extLst>
                <a:ext uri="{FF2B5EF4-FFF2-40B4-BE49-F238E27FC236}">
                  <a16:creationId xmlns:a16="http://schemas.microsoft.com/office/drawing/2014/main" xmlns="" id="{731DCF3C-4082-4AC6-BA03-F5A786405801}"/>
                </a:ext>
              </a:extLst>
            </p:cNvPr>
            <p:cNvSpPr txBox="1">
              <a:spLocks/>
            </p:cNvSpPr>
            <p:nvPr/>
          </p:nvSpPr>
          <p:spPr>
            <a:xfrm>
              <a:off x="4637840" y="934678"/>
              <a:ext cx="4212527" cy="514618"/>
            </a:xfrm>
            <a:prstGeom prst="rect">
              <a:avLst/>
            </a:prstGeom>
          </p:spPr>
          <p:txBody>
            <a:bodyPr/>
            <a:lstStyle>
              <a:lvl1pPr marL="226800" indent="-226800" algn="l" defTabSz="1218987" rtl="0" eaLnBrk="1" latinLnBrk="0" hangingPunct="1">
                <a:lnSpc>
                  <a:spcPct val="111000"/>
                </a:lnSpc>
                <a:spcBef>
                  <a:spcPts val="2400"/>
                </a:spcBef>
                <a:buFont typeface="Wingdings" panose="05000000000000000000" pitchFamily="2" charset="2"/>
                <a:buChar char="§"/>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ts val="0"/>
                </a:spcBef>
                <a:buNone/>
              </a:pPr>
              <a:r>
                <a:rPr lang="en-GB" sz="2400" dirty="0">
                  <a:ea typeface="Microsoft YaHei" panose="020B0503020204020204" pitchFamily="34" charset="-122"/>
                </a:rPr>
                <a:t>Preconditioning </a:t>
              </a:r>
            </a:p>
          </p:txBody>
        </p:sp>
        <p:pic>
          <p:nvPicPr>
            <p:cNvPr id="11" name="Picture 2">
              <a:extLst>
                <a:ext uri="{FF2B5EF4-FFF2-40B4-BE49-F238E27FC236}">
                  <a16:creationId xmlns:a16="http://schemas.microsoft.com/office/drawing/2014/main" xmlns="" id="{52DB2C37-79EC-42D1-8554-91126F64EEF0}"/>
                </a:ext>
              </a:extLst>
            </p:cNvPr>
            <p:cNvPicPr>
              <a:picLocks noChangeAspect="1" noChangeArrowheads="1"/>
            </p:cNvPicPr>
            <p:nvPr/>
          </p:nvPicPr>
          <p:blipFill>
            <a:blip r:embed="rId3" cstate="print"/>
            <a:srcRect/>
            <a:stretch>
              <a:fillRect/>
            </a:stretch>
          </p:blipFill>
          <p:spPr bwMode="auto">
            <a:xfrm>
              <a:off x="4638675" y="1868499"/>
              <a:ext cx="4211638" cy="2471714"/>
            </a:xfrm>
            <a:prstGeom prst="rect">
              <a:avLst/>
            </a:prstGeom>
            <a:noFill/>
            <a:ln w="9525">
              <a:noFill/>
              <a:miter lim="800000"/>
              <a:headEnd/>
              <a:tailEnd/>
            </a:ln>
          </p:spPr>
        </p:pic>
        <p:pic>
          <p:nvPicPr>
            <p:cNvPr id="12" name="Picture 3" descr="Effect_TL_TElow_High_Temp">
              <a:extLst>
                <a:ext uri="{FF2B5EF4-FFF2-40B4-BE49-F238E27FC236}">
                  <a16:creationId xmlns:a16="http://schemas.microsoft.com/office/drawing/2014/main" xmlns="" id="{FD4A3292-6087-4344-B17B-676E8311AA8A}"/>
                </a:ext>
              </a:extLst>
            </p:cNvPr>
            <p:cNvPicPr>
              <a:picLocks noChangeAspect="1" noChangeArrowheads="1"/>
            </p:cNvPicPr>
            <p:nvPr/>
          </p:nvPicPr>
          <p:blipFill>
            <a:blip r:embed="rId4" cstate="print"/>
            <a:srcRect/>
            <a:stretch>
              <a:fillRect/>
            </a:stretch>
          </p:blipFill>
          <p:spPr bwMode="auto">
            <a:xfrm>
              <a:off x="390771" y="1813880"/>
              <a:ext cx="3933333" cy="2580952"/>
            </a:xfrm>
            <a:prstGeom prst="rect">
              <a:avLst/>
            </a:prstGeom>
            <a:noFill/>
            <a:ln w="9525">
              <a:noFill/>
              <a:miter lim="800000"/>
              <a:headEnd/>
              <a:tailEnd/>
            </a:ln>
          </p:spPr>
        </p:pic>
      </p:grpSp>
    </p:spTree>
    <p:extLst>
      <p:ext uri="{BB962C8B-B14F-4D97-AF65-F5344CB8AC3E}">
        <p14:creationId xmlns:p14="http://schemas.microsoft.com/office/powerpoint/2010/main" val="227585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latin typeface="+mn-lt"/>
              </a:rPr>
              <a:t>Eutectic Temperature WHITE (LET WHITE)</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5642552" y="2086708"/>
            <a:ext cx="9972585" cy="6511534"/>
          </a:xfrm>
        </p:spPr>
        <p:txBody>
          <a:bodyPr>
            <a:noAutofit/>
          </a:bodyPr>
          <a:lstStyle/>
          <a:p>
            <a:pPr>
              <a:spcBef>
                <a:spcPts val="600"/>
              </a:spcBef>
            </a:pPr>
            <a:r>
              <a:rPr lang="en-GB" sz="2000" dirty="0"/>
              <a:t>LET White is measured with the tellurium cup.</a:t>
            </a:r>
          </a:p>
          <a:p>
            <a:pPr>
              <a:spcBef>
                <a:spcPts val="600"/>
              </a:spcBef>
            </a:pPr>
            <a:endParaRPr lang="en-GB" sz="2000" dirty="0"/>
          </a:p>
          <a:p>
            <a:pPr>
              <a:spcBef>
                <a:spcPts val="600"/>
              </a:spcBef>
            </a:pPr>
            <a:r>
              <a:rPr lang="en-GB" sz="2000" dirty="0"/>
              <a:t>High LET White temperature increases the risk of iron carbide formation (chill─Fe</a:t>
            </a:r>
            <a:r>
              <a:rPr lang="en-GB" sz="2000" baseline="-25000" dirty="0"/>
              <a:t>3</a:t>
            </a:r>
            <a:r>
              <a:rPr lang="en-GB" sz="2000" dirty="0"/>
              <a:t>C).</a:t>
            </a:r>
          </a:p>
          <a:p>
            <a:pPr>
              <a:spcBef>
                <a:spcPts val="600"/>
              </a:spcBef>
            </a:pPr>
            <a:endParaRPr lang="zh-CN" altLang="en-US" sz="2000" dirty="0"/>
          </a:p>
          <a:p>
            <a:pPr>
              <a:spcBef>
                <a:spcPts val="600"/>
              </a:spcBef>
            </a:pPr>
            <a:r>
              <a:rPr lang="en-GB" sz="2000" dirty="0"/>
              <a:t>It is controlled by the chemical analysis of the iron. </a:t>
            </a:r>
            <a:endParaRPr lang="zh-CN" altLang="en-US" sz="2000" dirty="0"/>
          </a:p>
          <a:p>
            <a:pPr marL="526950" lvl="1" indent="-285750">
              <a:spcBef>
                <a:spcPts val="600"/>
              </a:spcBef>
            </a:pPr>
            <a:r>
              <a:rPr lang="en-US" altLang="zh-CN" dirty="0"/>
              <a:t>1% </a:t>
            </a:r>
            <a:r>
              <a:rPr lang="en-GB" dirty="0"/>
              <a:t>Si reduces white temperature by 12°C</a:t>
            </a:r>
            <a:r>
              <a:rPr lang="nb-NO" dirty="0"/>
              <a:t>.</a:t>
            </a:r>
            <a:r>
              <a:rPr lang="en-GB" dirty="0"/>
              <a:t> </a:t>
            </a:r>
          </a:p>
          <a:p>
            <a:pPr marL="526950" lvl="1" indent="-285750">
              <a:spcBef>
                <a:spcPts val="600"/>
              </a:spcBef>
            </a:pPr>
            <a:r>
              <a:rPr lang="en-US" altLang="zh-CN" dirty="0"/>
              <a:t>1% </a:t>
            </a:r>
            <a:r>
              <a:rPr lang="en-GB" dirty="0"/>
              <a:t>P reduces white temperature by 30°C.  </a:t>
            </a:r>
            <a:endParaRPr lang="en-US" altLang="zh-CN" dirty="0"/>
          </a:p>
          <a:p>
            <a:pPr marL="526950" lvl="1" indent="-285750">
              <a:spcBef>
                <a:spcPts val="600"/>
              </a:spcBef>
            </a:pPr>
            <a:r>
              <a:rPr lang="en-US" altLang="zh-CN" dirty="0"/>
              <a:t>1% </a:t>
            </a:r>
            <a:r>
              <a:rPr lang="en-GB" dirty="0"/>
              <a:t>Cr increases white temperature by 27°C.  </a:t>
            </a:r>
            <a:endParaRPr lang="en-US" altLang="zh-CN" dirty="0"/>
          </a:p>
          <a:p>
            <a:pPr>
              <a:spcBef>
                <a:spcPts val="600"/>
              </a:spcBef>
            </a:pPr>
            <a:r>
              <a:rPr lang="en-GB" sz="2000" dirty="0"/>
              <a:t>Typically LET should be more than 20°C above LET White. </a:t>
            </a:r>
          </a:p>
          <a:p>
            <a:pPr lvl="1">
              <a:spcBef>
                <a:spcPts val="600"/>
              </a:spcBef>
            </a:pPr>
            <a:r>
              <a:rPr lang="en-GB" dirty="0"/>
              <a:t>LET = 1140°C, LET White = 1120°C (20°C gap) </a:t>
            </a:r>
          </a:p>
          <a:p>
            <a:pPr>
              <a:spcBef>
                <a:spcPts val="600"/>
              </a:spcBef>
            </a:pPr>
            <a:r>
              <a:rPr lang="en-GB" sz="2000" dirty="0"/>
              <a:t>For thinner sections, the gap should be increased to avoid carbide formation, by increasing Si and improving inoculation. </a:t>
            </a:r>
          </a:p>
          <a:p>
            <a:pPr lvl="1">
              <a:spcBef>
                <a:spcPts val="600"/>
              </a:spcBef>
            </a:pPr>
            <a:r>
              <a:rPr lang="en-GB" dirty="0"/>
              <a:t>LET = 1145°C, LET White = 1115°C (30°C gap)</a:t>
            </a:r>
          </a:p>
        </p:txBody>
      </p:sp>
      <p:pic>
        <p:nvPicPr>
          <p:cNvPr id="5" name="Picture 3">
            <a:extLst>
              <a:ext uri="{FF2B5EF4-FFF2-40B4-BE49-F238E27FC236}">
                <a16:creationId xmlns:a16="http://schemas.microsoft.com/office/drawing/2014/main" xmlns="" id="{06D2A84D-F5CD-4003-B8E7-AF0A36277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28" y="3283256"/>
            <a:ext cx="5179124" cy="305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6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Low Eutectic Temperature (LET) </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6084277" y="1775526"/>
            <a:ext cx="9217636" cy="6451852"/>
          </a:xfrm>
        </p:spPr>
        <p:txBody>
          <a:bodyPr/>
          <a:lstStyle/>
          <a:p>
            <a:pPr>
              <a:spcBef>
                <a:spcPts val="600"/>
              </a:spcBef>
            </a:pPr>
            <a:r>
              <a:rPr lang="en-GB" sz="2000" dirty="0">
                <a:ea typeface="Microsoft YaHei" panose="020B0503020204020204" pitchFamily="34" charset="-122"/>
              </a:rPr>
              <a:t>LET is the point at which the temperature starts to rise temporarily, due the energy released from graphite formation.</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A big difference between LT and LET requires more feeding.</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For eutectic grades, LT and LET have the same values.</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Dissolved oxygen and oxides influence the LET value.</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LET is a good indicator for the nucleation level.</a:t>
            </a:r>
          </a:p>
          <a:p>
            <a:pPr lvl="1">
              <a:spcBef>
                <a:spcPts val="600"/>
              </a:spcBef>
            </a:pPr>
            <a:r>
              <a:rPr lang="en-GB" dirty="0"/>
              <a:t>Well nucleated iron will have a higher LET value. </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Preconditioning increases LET</a:t>
            </a:r>
            <a:r>
              <a:rPr lang="nb-NO" sz="2000" dirty="0">
                <a:ea typeface="Microsoft YaHei" panose="020B0503020204020204" pitchFamily="34" charset="-122"/>
              </a:rPr>
              <a:t>.</a:t>
            </a:r>
            <a:endParaRPr lang="en-GB" sz="2000" dirty="0">
              <a:ea typeface="Microsoft YaHei" panose="020B0503020204020204" pitchFamily="34" charset="-122"/>
            </a:endParaRP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Inoculation always increases LET by varying degrees.</a:t>
            </a:r>
          </a:p>
          <a:p>
            <a:pPr lvl="1">
              <a:spcBef>
                <a:spcPts val="600"/>
              </a:spcBef>
            </a:pPr>
            <a:r>
              <a:rPr lang="en-GB" dirty="0"/>
              <a:t>LP inoculant Vaxon ~+6°C. HP inoculant Ultraseed Ce ~+12°C</a:t>
            </a:r>
          </a:p>
        </p:txBody>
      </p:sp>
      <p:grpSp>
        <p:nvGrpSpPr>
          <p:cNvPr id="4" name="Group 3">
            <a:extLst>
              <a:ext uri="{FF2B5EF4-FFF2-40B4-BE49-F238E27FC236}">
                <a16:creationId xmlns:a16="http://schemas.microsoft.com/office/drawing/2014/main" xmlns="" id="{DE50CCBE-31B6-4348-9D71-E5BE0CBC5653}"/>
              </a:ext>
            </a:extLst>
          </p:cNvPr>
          <p:cNvGrpSpPr>
            <a:grpSpLocks noChangeAspect="1"/>
          </p:cNvGrpSpPr>
          <p:nvPr/>
        </p:nvGrpSpPr>
        <p:grpSpPr>
          <a:xfrm>
            <a:off x="392113" y="2736019"/>
            <a:ext cx="4785424" cy="3670374"/>
            <a:chOff x="231290" y="1491630"/>
            <a:chExt cx="3599562" cy="2760829"/>
          </a:xfrm>
        </p:grpSpPr>
        <p:graphicFrame>
          <p:nvGraphicFramePr>
            <p:cNvPr id="6" name="Object 4">
              <a:extLst>
                <a:ext uri="{FF2B5EF4-FFF2-40B4-BE49-F238E27FC236}">
                  <a16:creationId xmlns:a16="http://schemas.microsoft.com/office/drawing/2014/main" xmlns="" id="{F179BB18-6A88-45DB-9728-2E485889A93B}"/>
                </a:ext>
              </a:extLst>
            </p:cNvPr>
            <p:cNvGraphicFramePr>
              <a:graphicFrameLocks noChangeAspect="1"/>
            </p:cNvGraphicFramePr>
            <p:nvPr>
              <p:extLst>
                <p:ext uri="{D42A27DB-BD31-4B8C-83A1-F6EECF244321}">
                  <p14:modId xmlns:p14="http://schemas.microsoft.com/office/powerpoint/2010/main" val="3212906541"/>
                </p:ext>
              </p:extLst>
            </p:nvPr>
          </p:nvGraphicFramePr>
          <p:xfrm>
            <a:off x="231290" y="1491630"/>
            <a:ext cx="3599562" cy="2760829"/>
          </p:xfrm>
          <a:graphic>
            <a:graphicData uri="http://schemas.openxmlformats.org/presentationml/2006/ole">
              <mc:AlternateContent xmlns:mc="http://schemas.openxmlformats.org/markup-compatibility/2006">
                <mc:Choice xmlns:v="urn:schemas-microsoft-com:vml" Requires="v">
                  <p:oleObj spid="_x0000_s2050" name="Bitmap Image" r:id="rId4" imgW="3924848" imgH="3010320" progId="Paint.Picture">
                    <p:embed/>
                  </p:oleObj>
                </mc:Choice>
                <mc:Fallback>
                  <p:oleObj name="Bitmap Image" r:id="rId4" imgW="3924848" imgH="3010320" progId="Paint.Picture">
                    <p:embed/>
                    <p:pic>
                      <p:nvPicPr>
                        <p:cNvPr id="6" name="Object 4">
                          <a:extLst>
                            <a:ext uri="{FF2B5EF4-FFF2-40B4-BE49-F238E27FC236}">
                              <a16:creationId xmlns:a16="http://schemas.microsoft.com/office/drawing/2014/main" xmlns="" id="{F179BB18-6A88-45DB-9728-2E485889A9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0" y="1491630"/>
                          <a:ext cx="3599562" cy="2760829"/>
                        </a:xfrm>
                        <a:prstGeom prst="rect">
                          <a:avLst/>
                        </a:prstGeom>
                        <a:noFill/>
                        <a:ln>
                          <a:noFill/>
                        </a:ln>
                        <a:effectLst/>
                      </p:spPr>
                    </p:pic>
                  </p:oleObj>
                </mc:Fallback>
              </mc:AlternateContent>
            </a:graphicData>
          </a:graphic>
        </p:graphicFrame>
        <p:sp>
          <p:nvSpPr>
            <p:cNvPr id="7" name="Oval 1028">
              <a:extLst>
                <a:ext uri="{FF2B5EF4-FFF2-40B4-BE49-F238E27FC236}">
                  <a16:creationId xmlns:a16="http://schemas.microsoft.com/office/drawing/2014/main" xmlns="" id="{5B06D0CD-E427-4FBD-8B5D-71643EFAA5AA}"/>
                </a:ext>
              </a:extLst>
            </p:cNvPr>
            <p:cNvSpPr>
              <a:spLocks noChangeArrowheads="1"/>
            </p:cNvSpPr>
            <p:nvPr/>
          </p:nvSpPr>
          <p:spPr bwMode="auto">
            <a:xfrm>
              <a:off x="3131840" y="2211710"/>
              <a:ext cx="285750" cy="28575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790">
                <a:latin typeface="Adobe 宋体 Std L" panose="02020300000000000000" pitchFamily="18" charset="-122"/>
                <a:ea typeface="Adobe 宋体 Std L" panose="02020300000000000000" pitchFamily="18" charset="-122"/>
              </a:endParaRPr>
            </a:p>
          </p:txBody>
        </p:sp>
      </p:grpSp>
    </p:spTree>
    <p:extLst>
      <p:ext uri="{BB962C8B-B14F-4D97-AF65-F5344CB8AC3E}">
        <p14:creationId xmlns:p14="http://schemas.microsoft.com/office/powerpoint/2010/main" val="119835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Low Eutectic Temperature (LET)</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5673969" y="1775525"/>
            <a:ext cx="9627200" cy="6700260"/>
          </a:xfrm>
        </p:spPr>
        <p:txBody>
          <a:bodyPr/>
          <a:lstStyle/>
          <a:p>
            <a:pPr marL="0" indent="0">
              <a:spcBef>
                <a:spcPts val="300"/>
              </a:spcBef>
              <a:buNone/>
            </a:pPr>
            <a:r>
              <a:rPr lang="en-GB" sz="2000" b="1" u="sng" dirty="0">
                <a:ea typeface="Microsoft YaHei" panose="020B0503020204020204" pitchFamily="34" charset="-122"/>
              </a:rPr>
              <a:t>Grey Iron</a:t>
            </a:r>
            <a:endParaRPr lang="zh-CN" altLang="en-US" sz="2000" b="1" u="sng" dirty="0">
              <a:ea typeface="Microsoft YaHei" panose="020B0503020204020204" pitchFamily="34" charset="-122"/>
            </a:endParaRPr>
          </a:p>
          <a:p>
            <a:pPr>
              <a:spcBef>
                <a:spcPts val="300"/>
              </a:spcBef>
            </a:pPr>
            <a:r>
              <a:rPr lang="en-GB" sz="2000" dirty="0">
                <a:ea typeface="Microsoft YaHei" panose="020B0503020204020204" pitchFamily="34" charset="-122"/>
              </a:rPr>
              <a:t>Holding the iron in furnace for long periods at elevated temperatures reduces LET. E.g., Base iron could reduce from 1135°C to 1125°C.</a:t>
            </a:r>
          </a:p>
          <a:p>
            <a:pPr marL="0" indent="0">
              <a:spcBef>
                <a:spcPts val="300"/>
              </a:spcBef>
              <a:buNone/>
            </a:pPr>
            <a:endParaRPr lang="en-GB" sz="2000" dirty="0">
              <a:ea typeface="Microsoft YaHei" panose="020B0503020204020204" pitchFamily="34" charset="-122"/>
            </a:endParaRPr>
          </a:p>
          <a:p>
            <a:pPr>
              <a:spcBef>
                <a:spcPts val="300"/>
              </a:spcBef>
            </a:pPr>
            <a:r>
              <a:rPr lang="en-GB" sz="2000" dirty="0">
                <a:ea typeface="Microsoft YaHei" panose="020B0503020204020204" pitchFamily="34" charset="-122"/>
              </a:rPr>
              <a:t>Cupola iron has higher LET values than induction melting, due to the natural formation of MnS and SiO</a:t>
            </a:r>
            <a:r>
              <a:rPr lang="en-GB" sz="2000" baseline="-25000" dirty="0">
                <a:ea typeface="Microsoft YaHei" panose="020B0503020204020204" pitchFamily="34" charset="-122"/>
              </a:rPr>
              <a:t>2</a:t>
            </a:r>
            <a:r>
              <a:rPr lang="en-GB" sz="2000" dirty="0">
                <a:ea typeface="Microsoft YaHei" panose="020B0503020204020204" pitchFamily="34" charset="-122"/>
              </a:rPr>
              <a:t> nuclei.</a:t>
            </a:r>
          </a:p>
          <a:p>
            <a:pPr marL="180000" lvl="1" indent="0">
              <a:spcBef>
                <a:spcPts val="300"/>
              </a:spcBef>
              <a:buNone/>
            </a:pPr>
            <a:endParaRPr lang="zh-CN" altLang="en-US" sz="2000" dirty="0">
              <a:ea typeface="Microsoft YaHei" panose="020B0503020204020204" pitchFamily="34" charset="-122"/>
            </a:endParaRPr>
          </a:p>
          <a:p>
            <a:pPr>
              <a:spcBef>
                <a:spcPts val="300"/>
              </a:spcBef>
            </a:pPr>
            <a:r>
              <a:rPr lang="en-GB" sz="2000" dirty="0">
                <a:ea typeface="Microsoft YaHei" panose="020B0503020204020204" pitchFamily="34" charset="-122"/>
              </a:rPr>
              <a:t>High LET reduces chill tendency and promotes type A graphite.</a:t>
            </a:r>
          </a:p>
          <a:p>
            <a:pPr marL="180000" lvl="1" indent="0">
              <a:spcBef>
                <a:spcPts val="300"/>
              </a:spcBef>
              <a:buNone/>
            </a:pPr>
            <a:endParaRPr lang="zh-CN" altLang="en-US" sz="2000" dirty="0">
              <a:ea typeface="Microsoft YaHei" panose="020B0503020204020204" pitchFamily="34" charset="-122"/>
            </a:endParaRPr>
          </a:p>
          <a:p>
            <a:pPr>
              <a:spcBef>
                <a:spcPts val="300"/>
              </a:spcBef>
            </a:pPr>
            <a:r>
              <a:rPr lang="en-GB" sz="2000" dirty="0">
                <a:ea typeface="Microsoft YaHei" panose="020B0503020204020204" pitchFamily="34" charset="-122"/>
              </a:rPr>
              <a:t>Low LET increases undercooling, leading to types D and E graphite.</a:t>
            </a:r>
          </a:p>
          <a:p>
            <a:pPr marL="180000" lvl="1" indent="0">
              <a:spcBef>
                <a:spcPts val="300"/>
              </a:spcBef>
              <a:buNone/>
            </a:pPr>
            <a:endParaRPr lang="nb-NO" altLang="zh-CN" sz="2000" dirty="0">
              <a:ea typeface="Microsoft YaHei" panose="020B0503020204020204" pitchFamily="34" charset="-122"/>
            </a:endParaRPr>
          </a:p>
          <a:p>
            <a:pPr>
              <a:spcBef>
                <a:spcPts val="300"/>
              </a:spcBef>
            </a:pPr>
            <a:endParaRPr lang="zh-CN" altLang="en-US" sz="2000" dirty="0">
              <a:ea typeface="Microsoft YaHei" panose="020B0503020204020204" pitchFamily="34" charset="-122"/>
            </a:endParaRPr>
          </a:p>
          <a:p>
            <a:pPr marL="0" indent="0">
              <a:spcBef>
                <a:spcPts val="300"/>
              </a:spcBef>
              <a:buNone/>
            </a:pPr>
            <a:r>
              <a:rPr lang="en-GB" sz="2000" b="1" u="sng" dirty="0">
                <a:ea typeface="Microsoft YaHei" panose="020B0503020204020204" pitchFamily="34" charset="-122"/>
              </a:rPr>
              <a:t>SG</a:t>
            </a:r>
            <a:endParaRPr lang="zh-CN" altLang="en-US" sz="2000" b="1" u="sng" dirty="0">
              <a:ea typeface="Microsoft YaHei" panose="020B0503020204020204" pitchFamily="34" charset="-122"/>
            </a:endParaRPr>
          </a:p>
          <a:p>
            <a:pPr>
              <a:spcBef>
                <a:spcPts val="300"/>
              </a:spcBef>
            </a:pPr>
            <a:r>
              <a:rPr lang="en-GB" sz="2000" dirty="0">
                <a:ea typeface="Microsoft YaHei" panose="020B0503020204020204" pitchFamily="34" charset="-122"/>
              </a:rPr>
              <a:t>High LET reduces carbides.</a:t>
            </a:r>
          </a:p>
          <a:p>
            <a:pPr marL="180000" lvl="1" indent="0">
              <a:spcBef>
                <a:spcPts val="300"/>
              </a:spcBef>
              <a:buNone/>
            </a:pPr>
            <a:endParaRPr lang="zh-CN" altLang="en-US" sz="2000" dirty="0">
              <a:ea typeface="Microsoft YaHei" panose="020B0503020204020204" pitchFamily="34" charset="-122"/>
            </a:endParaRPr>
          </a:p>
          <a:p>
            <a:pPr>
              <a:spcBef>
                <a:spcPts val="300"/>
              </a:spcBef>
            </a:pPr>
            <a:r>
              <a:rPr lang="en-GB" sz="2000" dirty="0">
                <a:ea typeface="Microsoft YaHei" panose="020B0503020204020204" pitchFamily="34" charset="-122"/>
              </a:rPr>
              <a:t>High LET improves nodularity and nodule count.</a:t>
            </a:r>
          </a:p>
          <a:p>
            <a:pPr marL="180000" lvl="1" indent="0">
              <a:spcBef>
                <a:spcPts val="300"/>
              </a:spcBef>
              <a:buNone/>
            </a:pPr>
            <a:endParaRPr lang="zh-CN" altLang="en-US" sz="2000" dirty="0">
              <a:ea typeface="Microsoft YaHei" panose="020B0503020204020204" pitchFamily="34" charset="-122"/>
            </a:endParaRPr>
          </a:p>
        </p:txBody>
      </p:sp>
      <p:grpSp>
        <p:nvGrpSpPr>
          <p:cNvPr id="5" name="Group 4">
            <a:extLst>
              <a:ext uri="{FF2B5EF4-FFF2-40B4-BE49-F238E27FC236}">
                <a16:creationId xmlns:a16="http://schemas.microsoft.com/office/drawing/2014/main" xmlns="" id="{B252539C-89C1-47FB-9124-2BD7206F4DD1}"/>
              </a:ext>
            </a:extLst>
          </p:cNvPr>
          <p:cNvGrpSpPr>
            <a:grpSpLocks noChangeAspect="1"/>
          </p:cNvGrpSpPr>
          <p:nvPr/>
        </p:nvGrpSpPr>
        <p:grpSpPr>
          <a:xfrm>
            <a:off x="494845" y="2995269"/>
            <a:ext cx="4799240" cy="3151874"/>
            <a:chOff x="477928" y="1678543"/>
            <a:chExt cx="3488526" cy="2291070"/>
          </a:xfrm>
        </p:grpSpPr>
        <p:pic>
          <p:nvPicPr>
            <p:cNvPr id="8" name="Picture 1027">
              <a:extLst>
                <a:ext uri="{FF2B5EF4-FFF2-40B4-BE49-F238E27FC236}">
                  <a16:creationId xmlns:a16="http://schemas.microsoft.com/office/drawing/2014/main" xmlns="" id="{761B3B5D-5888-4ACB-88B8-20EEFEE3A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28" y="1678543"/>
              <a:ext cx="3488526" cy="2291070"/>
            </a:xfrm>
            <a:prstGeom prst="rect">
              <a:avLst/>
            </a:prstGeom>
            <a:noFill/>
            <a:extLst>
              <a:ext uri="{909E8E84-426E-40DD-AFC4-6F175D3DCCD1}">
                <a14:hiddenFill xmlns:a14="http://schemas.microsoft.com/office/drawing/2010/main">
                  <a:solidFill>
                    <a:srgbClr val="FFFFFF"/>
                  </a:solidFill>
                </a14:hiddenFill>
              </a:ext>
            </a:extLst>
          </p:spPr>
        </p:pic>
        <p:sp>
          <p:nvSpPr>
            <p:cNvPr id="9" name="Oval 1028">
              <a:extLst>
                <a:ext uri="{FF2B5EF4-FFF2-40B4-BE49-F238E27FC236}">
                  <a16:creationId xmlns:a16="http://schemas.microsoft.com/office/drawing/2014/main" xmlns="" id="{0D5C1855-9873-4C91-BDF5-6E9295A0CBB1}"/>
                </a:ext>
              </a:extLst>
            </p:cNvPr>
            <p:cNvSpPr>
              <a:spLocks noChangeArrowheads="1"/>
            </p:cNvSpPr>
            <p:nvPr/>
          </p:nvSpPr>
          <p:spPr bwMode="auto">
            <a:xfrm>
              <a:off x="1475656" y="2781181"/>
              <a:ext cx="285750" cy="28575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790">
                <a:latin typeface="Adobe 宋体 Std L" panose="02020300000000000000" pitchFamily="18" charset="-122"/>
                <a:ea typeface="Adobe 宋体 Std L" panose="02020300000000000000" pitchFamily="18" charset="-122"/>
              </a:endParaRPr>
            </a:p>
          </p:txBody>
        </p:sp>
      </p:grpSp>
    </p:spTree>
    <p:extLst>
      <p:ext uri="{BB962C8B-B14F-4D97-AF65-F5344CB8AC3E}">
        <p14:creationId xmlns:p14="http://schemas.microsoft.com/office/powerpoint/2010/main" val="23215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U</a:t>
            </a:r>
            <a:r>
              <a:rPr lang="nb-NO" sz="4000" dirty="0"/>
              <a:t>ndercooling in Grey Iron </a:t>
            </a:r>
            <a:endParaRPr lang="en-GB" sz="4000" dirty="0"/>
          </a:p>
        </p:txBody>
      </p:sp>
      <p:pic>
        <p:nvPicPr>
          <p:cNvPr id="10" name="Picture 3" descr="Graphite_Shape_Cooling_Curve">
            <a:extLst>
              <a:ext uri="{FF2B5EF4-FFF2-40B4-BE49-F238E27FC236}">
                <a16:creationId xmlns:a16="http://schemas.microsoft.com/office/drawing/2014/main" xmlns="" id="{9000FC73-CBEF-4971-852E-673B9572851A}"/>
              </a:ext>
            </a:extLst>
          </p:cNvPr>
          <p:cNvPicPr>
            <a:picLocks noChangeAspect="1" noChangeArrowheads="1"/>
          </p:cNvPicPr>
          <p:nvPr/>
        </p:nvPicPr>
        <p:blipFill rotWithShape="1">
          <a:blip r:embed="rId3" cstate="print"/>
          <a:srcRect l="1561" t="2390" r="1341"/>
          <a:stretch/>
        </p:blipFill>
        <p:spPr bwMode="auto">
          <a:xfrm>
            <a:off x="4724400" y="2051537"/>
            <a:ext cx="5861538" cy="5936763"/>
          </a:xfrm>
          <a:prstGeom prst="rect">
            <a:avLst/>
          </a:prstGeom>
          <a:noFill/>
          <a:ln w="28575">
            <a:solidFill>
              <a:srgbClr val="221E1F"/>
            </a:solidFill>
            <a:miter lim="800000"/>
            <a:headEnd/>
            <a:tailEnd/>
          </a:ln>
        </p:spPr>
      </p:pic>
    </p:spTree>
    <p:extLst>
      <p:ext uri="{BB962C8B-B14F-4D97-AF65-F5344CB8AC3E}">
        <p14:creationId xmlns:p14="http://schemas.microsoft.com/office/powerpoint/2010/main" val="68289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Low Eutectic Temperature (LET) </a:t>
            </a:r>
          </a:p>
        </p:txBody>
      </p:sp>
      <p:grpSp>
        <p:nvGrpSpPr>
          <p:cNvPr id="3" name="Group 2">
            <a:extLst>
              <a:ext uri="{FF2B5EF4-FFF2-40B4-BE49-F238E27FC236}">
                <a16:creationId xmlns:a16="http://schemas.microsoft.com/office/drawing/2014/main" xmlns="" id="{88637205-6355-491E-BB3B-46498BAB7DA7}"/>
              </a:ext>
            </a:extLst>
          </p:cNvPr>
          <p:cNvGrpSpPr>
            <a:grpSpLocks noChangeAspect="1"/>
          </p:cNvGrpSpPr>
          <p:nvPr/>
        </p:nvGrpSpPr>
        <p:grpSpPr>
          <a:xfrm>
            <a:off x="3939499" y="1727848"/>
            <a:ext cx="8375414" cy="6434586"/>
            <a:chOff x="1926105" y="1007313"/>
            <a:chExt cx="5291787" cy="4065526"/>
          </a:xfrm>
        </p:grpSpPr>
        <p:pic>
          <p:nvPicPr>
            <p:cNvPr id="4" name="Content Placeholder 6" descr="Graphical user interface, text, application&#10;&#10;Description automatically generated">
              <a:extLst>
                <a:ext uri="{FF2B5EF4-FFF2-40B4-BE49-F238E27FC236}">
                  <a16:creationId xmlns:a16="http://schemas.microsoft.com/office/drawing/2014/main" xmlns="" id="{247CA477-6CF5-4FBA-A9F5-039EC5587145}"/>
                </a:ext>
              </a:extLst>
            </p:cNvPr>
            <p:cNvPicPr>
              <a:picLocks noChangeAspect="1"/>
            </p:cNvPicPr>
            <p:nvPr/>
          </p:nvPicPr>
          <p:blipFill>
            <a:blip r:embed="rId3"/>
            <a:stretch>
              <a:fillRect/>
            </a:stretch>
          </p:blipFill>
          <p:spPr>
            <a:xfrm>
              <a:off x="1926105" y="1007313"/>
              <a:ext cx="5291787" cy="211549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xmlns="" id="{895A896B-BA6F-45C9-A50A-2F5514CB3EDA}"/>
                </a:ext>
              </a:extLst>
            </p:cNvPr>
            <p:cNvPicPr>
              <a:picLocks noChangeAspect="1"/>
            </p:cNvPicPr>
            <p:nvPr/>
          </p:nvPicPr>
          <p:blipFill>
            <a:blip r:embed="rId4"/>
            <a:stretch>
              <a:fillRect/>
            </a:stretch>
          </p:blipFill>
          <p:spPr>
            <a:xfrm>
              <a:off x="2102904" y="3487742"/>
              <a:ext cx="4938188" cy="1585097"/>
            </a:xfrm>
            <a:prstGeom prst="rect">
              <a:avLst/>
            </a:prstGeom>
          </p:spPr>
        </p:pic>
      </p:grpSp>
      <p:sp>
        <p:nvSpPr>
          <p:cNvPr id="6" name="TextBox 5">
            <a:extLst>
              <a:ext uri="{FF2B5EF4-FFF2-40B4-BE49-F238E27FC236}">
                <a16:creationId xmlns:a16="http://schemas.microsoft.com/office/drawing/2014/main" xmlns="" id="{18F8B0C8-3C40-4DB5-A197-20C2DE4728D2}"/>
              </a:ext>
            </a:extLst>
          </p:cNvPr>
          <p:cNvSpPr txBox="1"/>
          <p:nvPr/>
        </p:nvSpPr>
        <p:spPr>
          <a:xfrm>
            <a:off x="4525108" y="5064369"/>
            <a:ext cx="1946030" cy="445477"/>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72874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High Eutectic Temperature (HET) </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6972300" y="2426600"/>
            <a:ext cx="8328869" cy="5800777"/>
          </a:xfrm>
        </p:spPr>
        <p:txBody>
          <a:bodyPr/>
          <a:lstStyle/>
          <a:p>
            <a:pPr>
              <a:spcBef>
                <a:spcPts val="600"/>
              </a:spcBef>
            </a:pPr>
            <a:r>
              <a:rPr lang="en-GB" sz="2000" dirty="0">
                <a:ea typeface="Microsoft YaHei" panose="020B0503020204020204" pitchFamily="34" charset="-122"/>
              </a:rPr>
              <a:t>HET is the 3rd point on the curve, after the initial precipitation of graphite, the iron continues to cool.</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HET signifies the end of recalescence. </a:t>
            </a:r>
          </a:p>
          <a:p>
            <a:pPr marL="180000" lvl="1" indent="0">
              <a:spcBef>
                <a:spcPts val="600"/>
              </a:spcBef>
              <a:buNone/>
            </a:pPr>
            <a:endParaRPr lang="zh-CN" altLang="en-US" sz="2000" dirty="0">
              <a:ea typeface="Microsoft YaHei" panose="020B0503020204020204" pitchFamily="34" charset="-122"/>
            </a:endParaRPr>
          </a:p>
        </p:txBody>
      </p:sp>
      <p:grpSp>
        <p:nvGrpSpPr>
          <p:cNvPr id="6" name="Group 5">
            <a:extLst>
              <a:ext uri="{FF2B5EF4-FFF2-40B4-BE49-F238E27FC236}">
                <a16:creationId xmlns:a16="http://schemas.microsoft.com/office/drawing/2014/main" xmlns="" id="{FD545E65-1B54-45F5-AED6-52C2C65B51EC}"/>
              </a:ext>
            </a:extLst>
          </p:cNvPr>
          <p:cNvGrpSpPr/>
          <p:nvPr/>
        </p:nvGrpSpPr>
        <p:grpSpPr>
          <a:xfrm>
            <a:off x="741030" y="2442306"/>
            <a:ext cx="5170487" cy="3149836"/>
            <a:chOff x="612076" y="2606430"/>
            <a:chExt cx="5170487" cy="3149836"/>
          </a:xfrm>
        </p:grpSpPr>
        <p:graphicFrame>
          <p:nvGraphicFramePr>
            <p:cNvPr id="7" name="Object 4">
              <a:extLst>
                <a:ext uri="{FF2B5EF4-FFF2-40B4-BE49-F238E27FC236}">
                  <a16:creationId xmlns:a16="http://schemas.microsoft.com/office/drawing/2014/main" xmlns="" id="{69C1B992-1F2B-47D7-B282-BA922E6F0A2E}"/>
                </a:ext>
              </a:extLst>
            </p:cNvPr>
            <p:cNvGraphicFramePr>
              <a:graphicFrameLocks noChangeAspect="1"/>
            </p:cNvGraphicFramePr>
            <p:nvPr>
              <p:extLst>
                <p:ext uri="{D42A27DB-BD31-4B8C-83A1-F6EECF244321}">
                  <p14:modId xmlns:p14="http://schemas.microsoft.com/office/powerpoint/2010/main" val="1540162930"/>
                </p:ext>
              </p:extLst>
            </p:nvPr>
          </p:nvGraphicFramePr>
          <p:xfrm>
            <a:off x="612076" y="2606430"/>
            <a:ext cx="5170487" cy="3149836"/>
          </p:xfrm>
          <a:graphic>
            <a:graphicData uri="http://schemas.openxmlformats.org/presentationml/2006/ole">
              <mc:AlternateContent xmlns:mc="http://schemas.openxmlformats.org/markup-compatibility/2006">
                <mc:Choice xmlns:v="urn:schemas-microsoft-com:vml" Requires="v">
                  <p:oleObj spid="_x0000_s3074" name="Bitmap Image" r:id="rId4" imgW="4971960" imgH="3029040" progId="Paint.Picture">
                    <p:embed/>
                  </p:oleObj>
                </mc:Choice>
                <mc:Fallback>
                  <p:oleObj name="Bitmap Image" r:id="rId4" imgW="4971960" imgH="3029040" progId="Paint.Picture">
                    <p:embed/>
                    <p:pic>
                      <p:nvPicPr>
                        <p:cNvPr id="7" name="Object 4">
                          <a:extLst>
                            <a:ext uri="{FF2B5EF4-FFF2-40B4-BE49-F238E27FC236}">
                              <a16:creationId xmlns:a16="http://schemas.microsoft.com/office/drawing/2014/main" xmlns="" id="{69C1B992-1F2B-47D7-B282-BA922E6F0A2E}"/>
                            </a:ext>
                          </a:extLst>
                        </p:cNvPr>
                        <p:cNvPicPr>
                          <a:picLocks noChangeAspect="1" noChangeArrowheads="1"/>
                        </p:cNvPicPr>
                        <p:nvPr/>
                      </p:nvPicPr>
                      <p:blipFill>
                        <a:blip r:embed="rId5"/>
                        <a:srcRect/>
                        <a:stretch>
                          <a:fillRect/>
                        </a:stretch>
                      </p:blipFill>
                      <p:spPr bwMode="auto">
                        <a:xfrm>
                          <a:off x="612076" y="2606430"/>
                          <a:ext cx="5170487" cy="3149836"/>
                        </a:xfrm>
                        <a:prstGeom prst="rect">
                          <a:avLst/>
                        </a:prstGeom>
                        <a:noFill/>
                        <a:ln>
                          <a:noFill/>
                        </a:ln>
                        <a:effectLst/>
                      </p:spPr>
                    </p:pic>
                  </p:oleObj>
                </mc:Fallback>
              </mc:AlternateContent>
            </a:graphicData>
          </a:graphic>
        </p:graphicFrame>
        <p:sp>
          <p:nvSpPr>
            <p:cNvPr id="10" name="Oval 1028">
              <a:extLst>
                <a:ext uri="{FF2B5EF4-FFF2-40B4-BE49-F238E27FC236}">
                  <a16:creationId xmlns:a16="http://schemas.microsoft.com/office/drawing/2014/main" xmlns="" id="{50EA9129-9BA2-41FA-BBBD-5F8E83841A0A}"/>
                </a:ext>
              </a:extLst>
            </p:cNvPr>
            <p:cNvSpPr>
              <a:spLocks noChangeArrowheads="1"/>
            </p:cNvSpPr>
            <p:nvPr/>
          </p:nvSpPr>
          <p:spPr bwMode="auto">
            <a:xfrm>
              <a:off x="5044395" y="3372058"/>
              <a:ext cx="393112" cy="39311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790">
                <a:latin typeface="Adobe 宋体 Std L" panose="02020300000000000000" pitchFamily="18" charset="-122"/>
                <a:ea typeface="Adobe 宋体 Std L" panose="02020300000000000000" pitchFamily="18" charset="-122"/>
              </a:endParaRPr>
            </a:p>
          </p:txBody>
        </p:sp>
      </p:grpSp>
    </p:spTree>
    <p:extLst>
      <p:ext uri="{BB962C8B-B14F-4D97-AF65-F5344CB8AC3E}">
        <p14:creationId xmlns:p14="http://schemas.microsoft.com/office/powerpoint/2010/main" val="296128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0CDFA-C4B3-4ADD-A133-A7BFBB20A668}"/>
              </a:ext>
            </a:extLst>
          </p:cNvPr>
          <p:cNvSpPr>
            <a:spLocks noGrp="1"/>
          </p:cNvSpPr>
          <p:nvPr>
            <p:ph type="title"/>
          </p:nvPr>
        </p:nvSpPr>
        <p:spPr/>
        <p:txBody>
          <a:bodyPr/>
          <a:lstStyle/>
          <a:p>
            <a:r>
              <a:rPr lang="en-GB" dirty="0"/>
              <a:t>Thermal Analysis</a:t>
            </a:r>
          </a:p>
        </p:txBody>
      </p:sp>
      <p:sp>
        <p:nvSpPr>
          <p:cNvPr id="3" name="Text Placeholder 2">
            <a:extLst>
              <a:ext uri="{FF2B5EF4-FFF2-40B4-BE49-F238E27FC236}">
                <a16:creationId xmlns:a16="http://schemas.microsoft.com/office/drawing/2014/main" xmlns="" id="{E512D673-37EF-4BCD-AEC0-FEDEF8576766}"/>
              </a:ext>
            </a:extLst>
          </p:cNvPr>
          <p:cNvSpPr>
            <a:spLocks noGrp="1"/>
          </p:cNvSpPr>
          <p:nvPr>
            <p:ph type="body" sz="quarter" idx="13"/>
          </p:nvPr>
        </p:nvSpPr>
        <p:spPr>
          <a:xfrm>
            <a:off x="612076" y="2095500"/>
            <a:ext cx="14689093" cy="6131877"/>
          </a:xfrm>
        </p:spPr>
        <p:txBody>
          <a:bodyPr/>
          <a:lstStyle/>
          <a:p>
            <a:pPr>
              <a:spcBef>
                <a:spcPts val="0"/>
              </a:spcBef>
            </a:pPr>
            <a:r>
              <a:rPr lang="en-GB" sz="2800" dirty="0"/>
              <a:t>Why use thermal analysis?</a:t>
            </a:r>
            <a:endParaRPr lang="nb-NO" altLang="zh-CN" sz="2800" dirty="0"/>
          </a:p>
          <a:p>
            <a:pPr marL="0" indent="0">
              <a:spcBef>
                <a:spcPts val="0"/>
              </a:spcBef>
              <a:buNone/>
            </a:pPr>
            <a:endParaRPr lang="nb-NO" altLang="zh-CN" sz="2800" dirty="0"/>
          </a:p>
          <a:p>
            <a:pPr>
              <a:spcBef>
                <a:spcPts val="0"/>
              </a:spcBef>
            </a:pPr>
            <a:r>
              <a:rPr lang="en-GB" sz="2800" dirty="0"/>
              <a:t>Limitations of the spectrograph</a:t>
            </a:r>
            <a:endParaRPr lang="nb-NO" altLang="zh-CN" sz="2800" dirty="0"/>
          </a:p>
          <a:p>
            <a:pPr marL="0" indent="0">
              <a:spcBef>
                <a:spcPts val="0"/>
              </a:spcBef>
              <a:buNone/>
            </a:pPr>
            <a:endParaRPr lang="nb-NO" altLang="zh-CN" sz="2800" dirty="0"/>
          </a:p>
          <a:p>
            <a:pPr>
              <a:spcBef>
                <a:spcPts val="0"/>
              </a:spcBef>
            </a:pPr>
            <a:r>
              <a:rPr lang="en-GB" sz="2800" dirty="0"/>
              <a:t>Hypoeutectic, eutectic and hypereutectic phase diagrams</a:t>
            </a:r>
            <a:endParaRPr lang="nb-NO" altLang="zh-CN" sz="2800" dirty="0"/>
          </a:p>
          <a:p>
            <a:pPr marL="0" indent="0">
              <a:spcBef>
                <a:spcPts val="0"/>
              </a:spcBef>
              <a:buNone/>
            </a:pPr>
            <a:endParaRPr lang="nb-NO" altLang="zh-CN" sz="2800" dirty="0"/>
          </a:p>
          <a:p>
            <a:pPr>
              <a:spcBef>
                <a:spcPts val="0"/>
              </a:spcBef>
            </a:pPr>
            <a:r>
              <a:rPr lang="en-GB" sz="2800" dirty="0"/>
              <a:t>Interpretation of the cooling curve and the major influences</a:t>
            </a:r>
          </a:p>
          <a:p>
            <a:pPr marL="180000" lvl="1" indent="0">
              <a:buNone/>
            </a:pPr>
            <a:endParaRPr lang="en-GB" sz="2800" dirty="0"/>
          </a:p>
        </p:txBody>
      </p:sp>
    </p:spTree>
    <p:extLst>
      <p:ext uri="{BB962C8B-B14F-4D97-AF65-F5344CB8AC3E}">
        <p14:creationId xmlns:p14="http://schemas.microsoft.com/office/powerpoint/2010/main" val="2128418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Recalescence (R)  </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6318737" y="1934308"/>
            <a:ext cx="8982431" cy="6293069"/>
          </a:xfrm>
        </p:spPr>
        <p:txBody>
          <a:bodyPr/>
          <a:lstStyle/>
          <a:p>
            <a:pPr>
              <a:spcBef>
                <a:spcPts val="600"/>
              </a:spcBef>
            </a:pPr>
            <a:r>
              <a:rPr lang="en-GB" sz="2000" dirty="0">
                <a:ea typeface="Microsoft YaHei" panose="020B0503020204020204" pitchFamily="34" charset="-122"/>
              </a:rPr>
              <a:t>Recalescence is the temperature increase between LET and HET. </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R values are typically between 2-6°C.</a:t>
            </a:r>
          </a:p>
          <a:p>
            <a:pPr marL="180000" lvl="1" indent="0">
              <a:spcBef>
                <a:spcPts val="600"/>
              </a:spcBef>
              <a:buNone/>
            </a:pPr>
            <a:endParaRPr lang="en-GB" sz="2000" dirty="0">
              <a:ea typeface="Microsoft YaHei" panose="020B0503020204020204" pitchFamily="34" charset="-122"/>
            </a:endParaRPr>
          </a:p>
          <a:p>
            <a:pPr>
              <a:spcBef>
                <a:spcPts val="600"/>
              </a:spcBef>
            </a:pPr>
            <a:r>
              <a:rPr lang="en-GB" sz="2000" dirty="0">
                <a:ea typeface="Microsoft YaHei" panose="020B0503020204020204" pitchFamily="34" charset="-122"/>
              </a:rPr>
              <a:t>High R can mean more graphite is precipitated at the beginning of solidification.</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High R can cause mould dilation in greensand moulds, due to excessive expansion. </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If more graphite is formed during the first part of solidification, less carbon will be precipitated during the last part of solidification, leading to micro-porosity.</a:t>
            </a:r>
          </a:p>
          <a:p>
            <a:pPr marL="180000" lvl="1" indent="0">
              <a:spcBef>
                <a:spcPts val="600"/>
              </a:spcBef>
              <a:buNone/>
            </a:pPr>
            <a:endParaRPr lang="zh-CN" altLang="en-US" sz="2000" dirty="0">
              <a:ea typeface="Microsoft YaHei" panose="020B0503020204020204" pitchFamily="34" charset="-122"/>
            </a:endParaRPr>
          </a:p>
        </p:txBody>
      </p:sp>
      <p:grpSp>
        <p:nvGrpSpPr>
          <p:cNvPr id="4" name="Group 3">
            <a:extLst>
              <a:ext uri="{FF2B5EF4-FFF2-40B4-BE49-F238E27FC236}">
                <a16:creationId xmlns:a16="http://schemas.microsoft.com/office/drawing/2014/main" xmlns="" id="{71ACF02E-A251-4393-AEFC-F93E3D50CAC1}"/>
              </a:ext>
            </a:extLst>
          </p:cNvPr>
          <p:cNvGrpSpPr/>
          <p:nvPr/>
        </p:nvGrpSpPr>
        <p:grpSpPr>
          <a:xfrm>
            <a:off x="612076" y="2842869"/>
            <a:ext cx="4799240" cy="3151874"/>
            <a:chOff x="494845" y="2995269"/>
            <a:chExt cx="4799240" cy="3151874"/>
          </a:xfrm>
        </p:grpSpPr>
        <p:grpSp>
          <p:nvGrpSpPr>
            <p:cNvPr id="5" name="Group 4">
              <a:extLst>
                <a:ext uri="{FF2B5EF4-FFF2-40B4-BE49-F238E27FC236}">
                  <a16:creationId xmlns:a16="http://schemas.microsoft.com/office/drawing/2014/main" xmlns="" id="{B252539C-89C1-47FB-9124-2BD7206F4DD1}"/>
                </a:ext>
              </a:extLst>
            </p:cNvPr>
            <p:cNvGrpSpPr>
              <a:grpSpLocks noChangeAspect="1"/>
            </p:cNvGrpSpPr>
            <p:nvPr/>
          </p:nvGrpSpPr>
          <p:grpSpPr>
            <a:xfrm>
              <a:off x="494845" y="2995269"/>
              <a:ext cx="4799240" cy="3151874"/>
              <a:chOff x="477928" y="1678543"/>
              <a:chExt cx="3488526" cy="2291070"/>
            </a:xfrm>
          </p:grpSpPr>
          <p:pic>
            <p:nvPicPr>
              <p:cNvPr id="8" name="Picture 1027">
                <a:extLst>
                  <a:ext uri="{FF2B5EF4-FFF2-40B4-BE49-F238E27FC236}">
                    <a16:creationId xmlns:a16="http://schemas.microsoft.com/office/drawing/2014/main" xmlns="" id="{761B3B5D-5888-4ACB-88B8-20EEFEE3A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28" y="1678543"/>
                <a:ext cx="3488526" cy="2291070"/>
              </a:xfrm>
              <a:prstGeom prst="rect">
                <a:avLst/>
              </a:prstGeom>
              <a:noFill/>
              <a:extLst>
                <a:ext uri="{909E8E84-426E-40DD-AFC4-6F175D3DCCD1}">
                  <a14:hiddenFill xmlns:a14="http://schemas.microsoft.com/office/drawing/2010/main">
                    <a:solidFill>
                      <a:srgbClr val="FFFFFF"/>
                    </a:solidFill>
                  </a14:hiddenFill>
                </a:ext>
              </a:extLst>
            </p:spPr>
          </p:pic>
          <p:sp>
            <p:nvSpPr>
              <p:cNvPr id="9" name="Oval 1028">
                <a:extLst>
                  <a:ext uri="{FF2B5EF4-FFF2-40B4-BE49-F238E27FC236}">
                    <a16:creationId xmlns:a16="http://schemas.microsoft.com/office/drawing/2014/main" xmlns="" id="{0D5C1855-9873-4C91-BDF5-6E9295A0CBB1}"/>
                  </a:ext>
                </a:extLst>
              </p:cNvPr>
              <p:cNvSpPr>
                <a:spLocks noChangeArrowheads="1"/>
              </p:cNvSpPr>
              <p:nvPr/>
            </p:nvSpPr>
            <p:spPr bwMode="auto">
              <a:xfrm>
                <a:off x="1475656" y="2781181"/>
                <a:ext cx="285750" cy="28575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790">
                  <a:latin typeface="Adobe 宋体 Std L" panose="02020300000000000000" pitchFamily="18" charset="-122"/>
                  <a:ea typeface="Adobe 宋体 Std L" panose="02020300000000000000" pitchFamily="18" charset="-122"/>
                </a:endParaRPr>
              </a:p>
            </p:txBody>
          </p:sp>
        </p:grpSp>
        <p:sp>
          <p:nvSpPr>
            <p:cNvPr id="7" name="Line 4">
              <a:extLst>
                <a:ext uri="{FF2B5EF4-FFF2-40B4-BE49-F238E27FC236}">
                  <a16:creationId xmlns:a16="http://schemas.microsoft.com/office/drawing/2014/main" xmlns="" id="{39CCD9F0-3201-4C42-A368-78E4672BE1A9}"/>
                </a:ext>
              </a:extLst>
            </p:cNvPr>
            <p:cNvSpPr>
              <a:spLocks noChangeShapeType="1"/>
            </p:cNvSpPr>
            <p:nvPr/>
          </p:nvSpPr>
          <p:spPr bwMode="auto">
            <a:xfrm>
              <a:off x="2260553" y="4673629"/>
              <a:ext cx="6286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790"/>
            </a:p>
          </p:txBody>
        </p:sp>
        <p:sp>
          <p:nvSpPr>
            <p:cNvPr id="10" name="Line 5">
              <a:extLst>
                <a:ext uri="{FF2B5EF4-FFF2-40B4-BE49-F238E27FC236}">
                  <a16:creationId xmlns:a16="http://schemas.microsoft.com/office/drawing/2014/main" xmlns="" id="{E5B7411C-E13F-4515-BAE6-77CB92E7BBD7}"/>
                </a:ext>
              </a:extLst>
            </p:cNvPr>
            <p:cNvSpPr>
              <a:spLocks noChangeShapeType="1"/>
            </p:cNvSpPr>
            <p:nvPr/>
          </p:nvSpPr>
          <p:spPr bwMode="auto">
            <a:xfrm flipV="1">
              <a:off x="2647344" y="4557629"/>
              <a:ext cx="0" cy="114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790"/>
            </a:p>
          </p:txBody>
        </p:sp>
      </p:grpSp>
    </p:spTree>
    <p:extLst>
      <p:ext uri="{BB962C8B-B14F-4D97-AF65-F5344CB8AC3E}">
        <p14:creationId xmlns:p14="http://schemas.microsoft.com/office/powerpoint/2010/main" val="309503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Solidus Temperature (ST) </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7397262" y="2121878"/>
            <a:ext cx="7903907" cy="6105500"/>
          </a:xfrm>
        </p:spPr>
        <p:txBody>
          <a:bodyPr/>
          <a:lstStyle/>
          <a:p>
            <a:pPr>
              <a:spcBef>
                <a:spcPts val="600"/>
              </a:spcBef>
            </a:pPr>
            <a:r>
              <a:rPr lang="en-GB" sz="2000" dirty="0">
                <a:ea typeface="Microsoft YaHei" panose="020B0503020204020204" pitchFamily="34" charset="-122"/>
              </a:rPr>
              <a:t>ST is the end of solidification. </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The graphite structure does not change after ST.</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The remaining carbon held within the austenite crystal structure is expelled to the existing graphite structure, or as pearlite (Fe</a:t>
            </a:r>
            <a:r>
              <a:rPr lang="en-GB" sz="2000" baseline="-25000" dirty="0">
                <a:ea typeface="Microsoft YaHei" panose="020B0503020204020204" pitchFamily="34" charset="-122"/>
              </a:rPr>
              <a:t>3</a:t>
            </a:r>
            <a:r>
              <a:rPr lang="en-GB" sz="2000" dirty="0">
                <a:ea typeface="Microsoft YaHei" panose="020B0503020204020204" pitchFamily="34" charset="-122"/>
              </a:rPr>
              <a:t>C/Fe/Fe</a:t>
            </a:r>
            <a:r>
              <a:rPr lang="en-GB" sz="2000" baseline="-25000" dirty="0">
                <a:ea typeface="Microsoft YaHei" panose="020B0503020204020204" pitchFamily="34" charset="-122"/>
              </a:rPr>
              <a:t>3</a:t>
            </a:r>
            <a:r>
              <a:rPr lang="en-GB" sz="2000" dirty="0">
                <a:ea typeface="Microsoft YaHei" panose="020B0503020204020204" pitchFamily="34" charset="-122"/>
              </a:rPr>
              <a:t>C layers) at the eutectoid transformation temperature. </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Higher ST indicates lower risk of inverse chill.</a:t>
            </a:r>
          </a:p>
          <a:p>
            <a:pPr marL="180000" lvl="1" indent="0">
              <a:spcBef>
                <a:spcPts val="600"/>
              </a:spcBef>
              <a:buNone/>
            </a:pPr>
            <a:endParaRPr lang="zh-CN" altLang="en-US" sz="2000" dirty="0">
              <a:ea typeface="Microsoft YaHei" panose="020B0503020204020204" pitchFamily="34" charset="-122"/>
            </a:endParaRPr>
          </a:p>
        </p:txBody>
      </p:sp>
      <p:grpSp>
        <p:nvGrpSpPr>
          <p:cNvPr id="6" name="Group 5">
            <a:extLst>
              <a:ext uri="{FF2B5EF4-FFF2-40B4-BE49-F238E27FC236}">
                <a16:creationId xmlns:a16="http://schemas.microsoft.com/office/drawing/2014/main" xmlns="" id="{0AF859B7-28F7-4C7E-B344-F911AA4D4D14}"/>
              </a:ext>
            </a:extLst>
          </p:cNvPr>
          <p:cNvGrpSpPr/>
          <p:nvPr/>
        </p:nvGrpSpPr>
        <p:grpSpPr>
          <a:xfrm>
            <a:off x="612076" y="2121878"/>
            <a:ext cx="5448755" cy="2461781"/>
            <a:chOff x="612076" y="3296540"/>
            <a:chExt cx="5448755" cy="2461781"/>
          </a:xfrm>
        </p:grpSpPr>
        <p:graphicFrame>
          <p:nvGraphicFramePr>
            <p:cNvPr id="11" name="Object 4">
              <a:extLst>
                <a:ext uri="{FF2B5EF4-FFF2-40B4-BE49-F238E27FC236}">
                  <a16:creationId xmlns:a16="http://schemas.microsoft.com/office/drawing/2014/main" xmlns="" id="{AC5217E9-FD40-46D4-ADD4-71AC7FFA7987}"/>
                </a:ext>
              </a:extLst>
            </p:cNvPr>
            <p:cNvGraphicFramePr>
              <a:graphicFrameLocks noChangeAspect="1"/>
            </p:cNvGraphicFramePr>
            <p:nvPr>
              <p:extLst>
                <p:ext uri="{D42A27DB-BD31-4B8C-83A1-F6EECF244321}">
                  <p14:modId xmlns:p14="http://schemas.microsoft.com/office/powerpoint/2010/main" val="4268960523"/>
                </p:ext>
              </p:extLst>
            </p:nvPr>
          </p:nvGraphicFramePr>
          <p:xfrm>
            <a:off x="612076" y="3296540"/>
            <a:ext cx="5448755" cy="2461781"/>
          </p:xfrm>
          <a:graphic>
            <a:graphicData uri="http://schemas.openxmlformats.org/presentationml/2006/ole">
              <mc:AlternateContent xmlns:mc="http://schemas.openxmlformats.org/markup-compatibility/2006">
                <mc:Choice xmlns:v="urn:schemas-microsoft-com:vml" Requires="v">
                  <p:oleObj spid="_x0000_s4098" name="BMP 图像" r:id="rId4" imgW="7048440" imgH="3000240" progId="Paint.Picture">
                    <p:embed/>
                  </p:oleObj>
                </mc:Choice>
                <mc:Fallback>
                  <p:oleObj name="BMP 图像" r:id="rId4" imgW="7048440" imgH="3000240" progId="Paint.Picture">
                    <p:embed/>
                    <p:pic>
                      <p:nvPicPr>
                        <p:cNvPr id="11" name="Object 4">
                          <a:extLst>
                            <a:ext uri="{FF2B5EF4-FFF2-40B4-BE49-F238E27FC236}">
                              <a16:creationId xmlns:a16="http://schemas.microsoft.com/office/drawing/2014/main" xmlns="" id="{AC5217E9-FD40-46D4-ADD4-71AC7FFA7987}"/>
                            </a:ext>
                          </a:extLst>
                        </p:cNvPr>
                        <p:cNvPicPr>
                          <a:picLocks noChangeAspect="1" noChangeArrowheads="1"/>
                        </p:cNvPicPr>
                        <p:nvPr/>
                      </p:nvPicPr>
                      <p:blipFill>
                        <a:blip r:embed="rId5"/>
                        <a:srcRect/>
                        <a:stretch>
                          <a:fillRect/>
                        </a:stretch>
                      </p:blipFill>
                      <p:spPr bwMode="auto">
                        <a:xfrm>
                          <a:off x="612076" y="3296540"/>
                          <a:ext cx="5448755" cy="2461781"/>
                        </a:xfrm>
                        <a:prstGeom prst="rect">
                          <a:avLst/>
                        </a:prstGeom>
                        <a:noFill/>
                        <a:ln>
                          <a:noFill/>
                        </a:ln>
                        <a:effectLst/>
                      </p:spPr>
                    </p:pic>
                  </p:oleObj>
                </mc:Fallback>
              </mc:AlternateContent>
            </a:graphicData>
          </a:graphic>
        </p:graphicFrame>
        <p:sp>
          <p:nvSpPr>
            <p:cNvPr id="12" name="Oval 1028">
              <a:extLst>
                <a:ext uri="{FF2B5EF4-FFF2-40B4-BE49-F238E27FC236}">
                  <a16:creationId xmlns:a16="http://schemas.microsoft.com/office/drawing/2014/main" xmlns="" id="{0FD997CC-B141-4F6A-9394-0B44EE0D91D6}"/>
                </a:ext>
              </a:extLst>
            </p:cNvPr>
            <p:cNvSpPr>
              <a:spLocks noChangeArrowheads="1"/>
            </p:cNvSpPr>
            <p:nvPr/>
          </p:nvSpPr>
          <p:spPr bwMode="auto">
            <a:xfrm>
              <a:off x="5369825" y="3958210"/>
              <a:ext cx="393112" cy="39311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790">
                <a:latin typeface="Adobe 宋体 Std L" panose="02020300000000000000" pitchFamily="18" charset="-122"/>
                <a:ea typeface="Adobe 宋体 Std L" panose="02020300000000000000" pitchFamily="18" charset="-122"/>
              </a:endParaRPr>
            </a:p>
          </p:txBody>
        </p:sp>
      </p:grpSp>
      <p:pic>
        <p:nvPicPr>
          <p:cNvPr id="13" name="Picture 3" descr="CHILL">
            <a:extLst>
              <a:ext uri="{FF2B5EF4-FFF2-40B4-BE49-F238E27FC236}">
                <a16:creationId xmlns:a16="http://schemas.microsoft.com/office/drawing/2014/main" xmlns="" id="{6D3375FC-76A0-4A3D-91BD-4B1D938FA896}"/>
              </a:ext>
            </a:extLst>
          </p:cNvPr>
          <p:cNvPicPr>
            <a:picLocks noChangeAspect="1" noChangeArrowheads="1"/>
          </p:cNvPicPr>
          <p:nvPr/>
        </p:nvPicPr>
        <p:blipFill>
          <a:blip r:embed="rId6" cstate="print"/>
          <a:srcRect/>
          <a:stretch>
            <a:fillRect/>
          </a:stretch>
        </p:blipFill>
        <p:spPr bwMode="auto">
          <a:xfrm>
            <a:off x="1045824" y="5415041"/>
            <a:ext cx="4904682" cy="2233631"/>
          </a:xfrm>
          <a:prstGeom prst="rect">
            <a:avLst/>
          </a:prstGeom>
          <a:noFill/>
          <a:ln w="9525">
            <a:noFill/>
            <a:miter lim="800000"/>
            <a:headEnd/>
            <a:tailEnd/>
          </a:ln>
        </p:spPr>
      </p:pic>
    </p:spTree>
    <p:extLst>
      <p:ext uri="{BB962C8B-B14F-4D97-AF65-F5344CB8AC3E}">
        <p14:creationId xmlns:p14="http://schemas.microsoft.com/office/powerpoint/2010/main" val="4005122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G1, G2 </a:t>
            </a:r>
            <a:r>
              <a:rPr lang="en-US" altLang="zh-CN" sz="4000" dirty="0"/>
              <a:t>and</a:t>
            </a:r>
            <a:r>
              <a:rPr lang="en-GB" sz="4000" dirty="0"/>
              <a:t> G3 Phases</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7353701" y="1957754"/>
            <a:ext cx="7947468" cy="6269623"/>
          </a:xfrm>
        </p:spPr>
        <p:txBody>
          <a:bodyPr/>
          <a:lstStyle/>
          <a:p>
            <a:pPr>
              <a:spcBef>
                <a:spcPts val="600"/>
              </a:spcBef>
            </a:pPr>
            <a:r>
              <a:rPr lang="en-GB" sz="2000" dirty="0">
                <a:ea typeface="Microsoft YaHei" panose="020B0503020204020204" pitchFamily="34" charset="-122"/>
              </a:rPr>
              <a:t>G1, G2 and G3 are the percentages of the 3 phases, during solidification, between LT and S</a:t>
            </a:r>
            <a:r>
              <a:rPr lang="nb-NO" sz="2000" dirty="0">
                <a:ea typeface="Microsoft YaHei" panose="020B0503020204020204" pitchFamily="34" charset="-122"/>
              </a:rPr>
              <a:t>T</a:t>
            </a:r>
            <a:r>
              <a:rPr lang="en-GB" sz="2000" dirty="0">
                <a:ea typeface="Microsoft YaHei" panose="020B0503020204020204" pitchFamily="34" charset="-122"/>
              </a:rPr>
              <a:t>.</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G1 is observed in hypoeutectic irons, where austenite is precipitated. In eutectic irons, G1 is 0, as LT and LET are the same.</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G2 shows the precipitation of first phase eutectic graphite between LET and HET. G2 values increase in compacted graphite iron.</a:t>
            </a:r>
          </a:p>
          <a:p>
            <a:pPr marL="180000" lvl="1" indent="0">
              <a:spcBef>
                <a:spcPts val="600"/>
              </a:spcBef>
              <a:buNone/>
            </a:pPr>
            <a:endParaRPr lang="en-US" altLang="zh-CN" sz="2000" dirty="0">
              <a:ea typeface="Microsoft YaHei" panose="020B0503020204020204" pitchFamily="34" charset="-122"/>
            </a:endParaRPr>
          </a:p>
          <a:p>
            <a:pPr>
              <a:spcBef>
                <a:spcPts val="600"/>
              </a:spcBef>
            </a:pPr>
            <a:r>
              <a:rPr lang="en-GB" sz="2000" dirty="0">
                <a:ea typeface="Microsoft YaHei" panose="020B0503020204020204" pitchFamily="34" charset="-122"/>
              </a:rPr>
              <a:t>G3 shows the precipitation of second phase eutectic graphite. High G3 values indicate that graphite is precipitated for longer and later, offsetting micro porosity.</a:t>
            </a:r>
          </a:p>
          <a:p>
            <a:pPr marL="180000" lvl="1" indent="0">
              <a:spcBef>
                <a:spcPts val="600"/>
              </a:spcBef>
              <a:buNone/>
            </a:pPr>
            <a:endParaRPr lang="en-US" altLang="zh-CN" sz="2000" dirty="0">
              <a:ea typeface="Microsoft YaHei" panose="020B0503020204020204" pitchFamily="34" charset="-122"/>
            </a:endParaRPr>
          </a:p>
        </p:txBody>
      </p:sp>
      <p:grpSp>
        <p:nvGrpSpPr>
          <p:cNvPr id="4" name="Group 3">
            <a:extLst>
              <a:ext uri="{FF2B5EF4-FFF2-40B4-BE49-F238E27FC236}">
                <a16:creationId xmlns:a16="http://schemas.microsoft.com/office/drawing/2014/main" xmlns="" id="{2F52AD9F-2197-409B-B34C-9D4E960002E8}"/>
              </a:ext>
            </a:extLst>
          </p:cNvPr>
          <p:cNvGrpSpPr>
            <a:grpSpLocks noChangeAspect="1"/>
          </p:cNvGrpSpPr>
          <p:nvPr/>
        </p:nvGrpSpPr>
        <p:grpSpPr>
          <a:xfrm>
            <a:off x="612076" y="3342172"/>
            <a:ext cx="6104535" cy="1797916"/>
            <a:chOff x="337489" y="1923678"/>
            <a:chExt cx="3946479" cy="1162322"/>
          </a:xfrm>
        </p:grpSpPr>
        <p:pic>
          <p:nvPicPr>
            <p:cNvPr id="8" name="Content Placeholder 8" descr="A screenshot of a social media post&#10;&#10;Description automatically generated">
              <a:extLst>
                <a:ext uri="{FF2B5EF4-FFF2-40B4-BE49-F238E27FC236}">
                  <a16:creationId xmlns:a16="http://schemas.microsoft.com/office/drawing/2014/main" xmlns="" id="{CBE9E116-761F-4F59-B466-2B287839BC38}"/>
                </a:ext>
              </a:extLst>
            </p:cNvPr>
            <p:cNvPicPr>
              <a:picLocks noChangeAspect="1"/>
            </p:cNvPicPr>
            <p:nvPr/>
          </p:nvPicPr>
          <p:blipFill>
            <a:blip r:embed="rId3"/>
            <a:stretch>
              <a:fillRect/>
            </a:stretch>
          </p:blipFill>
          <p:spPr>
            <a:xfrm>
              <a:off x="337489" y="1923678"/>
              <a:ext cx="3946479" cy="904974"/>
            </a:xfrm>
            <a:prstGeom prst="rect">
              <a:avLst/>
            </a:prstGeom>
          </p:spPr>
        </p:pic>
        <p:sp>
          <p:nvSpPr>
            <p:cNvPr id="9" name="Text Box 5">
              <a:extLst>
                <a:ext uri="{FF2B5EF4-FFF2-40B4-BE49-F238E27FC236}">
                  <a16:creationId xmlns:a16="http://schemas.microsoft.com/office/drawing/2014/main" xmlns="" id="{E4F66965-A71C-452D-B824-B6F9A93FD1F6}"/>
                </a:ext>
              </a:extLst>
            </p:cNvPr>
            <p:cNvSpPr txBox="1">
              <a:spLocks noChangeArrowheads="1"/>
            </p:cNvSpPr>
            <p:nvPr/>
          </p:nvSpPr>
          <p:spPr bwMode="auto">
            <a:xfrm>
              <a:off x="1723848" y="2827336"/>
              <a:ext cx="507826" cy="25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GB" altLang="en-US" sz="2000" b="1" dirty="0">
                  <a:solidFill>
                    <a:schemeClr val="tx1"/>
                  </a:solidFill>
                  <a:ea typeface="Adobe 宋体 Std L" panose="02020300000000000000" pitchFamily="18" charset="-122"/>
                  <a:cs typeface="Calibri" panose="020F0502020204030204" pitchFamily="34" charset="0"/>
                </a:rPr>
                <a:t>G1</a:t>
              </a:r>
            </a:p>
          </p:txBody>
        </p:sp>
        <p:sp>
          <p:nvSpPr>
            <p:cNvPr id="10" name="Text Box 5">
              <a:extLst>
                <a:ext uri="{FF2B5EF4-FFF2-40B4-BE49-F238E27FC236}">
                  <a16:creationId xmlns:a16="http://schemas.microsoft.com/office/drawing/2014/main" xmlns="" id="{8E1BCA38-C90B-4C5A-8E8E-B75D10D70CB8}"/>
                </a:ext>
              </a:extLst>
            </p:cNvPr>
            <p:cNvSpPr txBox="1">
              <a:spLocks noChangeArrowheads="1"/>
            </p:cNvSpPr>
            <p:nvPr/>
          </p:nvSpPr>
          <p:spPr bwMode="auto">
            <a:xfrm>
              <a:off x="2468010" y="2826019"/>
              <a:ext cx="507826" cy="25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GB" altLang="en-US" sz="2000" b="1" dirty="0">
                  <a:solidFill>
                    <a:schemeClr val="tx1"/>
                  </a:solidFill>
                  <a:ea typeface="Adobe 宋体 Std L" panose="02020300000000000000" pitchFamily="18" charset="-122"/>
                  <a:cs typeface="Calibri" panose="020F0502020204030204" pitchFamily="34" charset="0"/>
                </a:rPr>
                <a:t>G2</a:t>
              </a:r>
            </a:p>
          </p:txBody>
        </p:sp>
        <p:sp>
          <p:nvSpPr>
            <p:cNvPr id="14" name="Text Box 5">
              <a:extLst>
                <a:ext uri="{FF2B5EF4-FFF2-40B4-BE49-F238E27FC236}">
                  <a16:creationId xmlns:a16="http://schemas.microsoft.com/office/drawing/2014/main" xmlns="" id="{92A75A06-3CE2-4422-BC07-CCB51CBC21D5}"/>
                </a:ext>
              </a:extLst>
            </p:cNvPr>
            <p:cNvSpPr txBox="1">
              <a:spLocks noChangeArrowheads="1"/>
            </p:cNvSpPr>
            <p:nvPr/>
          </p:nvSpPr>
          <p:spPr bwMode="auto">
            <a:xfrm>
              <a:off x="3387704" y="2826019"/>
              <a:ext cx="507826" cy="25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GB" altLang="en-US" sz="2000" b="1" dirty="0">
                  <a:solidFill>
                    <a:schemeClr val="tx1"/>
                  </a:solidFill>
                  <a:ea typeface="Adobe 宋体 Std L" panose="02020300000000000000" pitchFamily="18" charset="-122"/>
                  <a:cs typeface="Calibri" panose="020F0502020204030204" pitchFamily="34" charset="0"/>
                </a:rPr>
                <a:t>G3</a:t>
              </a:r>
            </a:p>
          </p:txBody>
        </p:sp>
      </p:grpSp>
    </p:spTree>
    <p:extLst>
      <p:ext uri="{BB962C8B-B14F-4D97-AF65-F5344CB8AC3E}">
        <p14:creationId xmlns:p14="http://schemas.microsoft.com/office/powerpoint/2010/main" val="338151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LET– ST (Total Graphite Precipitation Time) </a:t>
            </a:r>
            <a:br>
              <a:rPr lang="en-GB" sz="4000" dirty="0"/>
            </a:br>
            <a:endParaRPr lang="en-GB" sz="4000" dirty="0"/>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7573108" y="2426600"/>
            <a:ext cx="7728061" cy="5800777"/>
          </a:xfrm>
        </p:spPr>
        <p:txBody>
          <a:bodyPr/>
          <a:lstStyle/>
          <a:p>
            <a:pPr>
              <a:spcBef>
                <a:spcPts val="600"/>
              </a:spcBef>
            </a:pPr>
            <a:r>
              <a:rPr lang="en-GB" sz="2000" dirty="0">
                <a:ea typeface="Microsoft YaHei" panose="020B0503020204020204" pitchFamily="34" charset="-122"/>
              </a:rPr>
              <a:t>LET–ST is the total graphite precipitation time.</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Longer precipitation times indicate controlled graphite growth and better feeding characteristics. </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High purity charge materials, preconditioning and good inoculation all extend this time. </a:t>
            </a:r>
          </a:p>
        </p:txBody>
      </p:sp>
      <p:pic>
        <p:nvPicPr>
          <p:cNvPr id="11" name="Content Placeholder 7" descr="A screenshot of a map&#10;&#10;Description automatically generated">
            <a:extLst>
              <a:ext uri="{FF2B5EF4-FFF2-40B4-BE49-F238E27FC236}">
                <a16:creationId xmlns:a16="http://schemas.microsoft.com/office/drawing/2014/main" xmlns="" id="{121FF9E1-409A-4614-AA9B-5D8B2B1A6E06}"/>
              </a:ext>
            </a:extLst>
          </p:cNvPr>
          <p:cNvPicPr>
            <a:picLocks noChangeAspect="1"/>
          </p:cNvPicPr>
          <p:nvPr/>
        </p:nvPicPr>
        <p:blipFill>
          <a:blip r:embed="rId3"/>
          <a:stretch>
            <a:fillRect/>
          </a:stretch>
        </p:blipFill>
        <p:spPr>
          <a:xfrm>
            <a:off x="612076" y="3379937"/>
            <a:ext cx="6105247" cy="2346953"/>
          </a:xfrm>
          <a:prstGeom prst="rect">
            <a:avLst/>
          </a:prstGeom>
        </p:spPr>
      </p:pic>
    </p:spTree>
    <p:extLst>
      <p:ext uri="{BB962C8B-B14F-4D97-AF65-F5344CB8AC3E}">
        <p14:creationId xmlns:p14="http://schemas.microsoft.com/office/powerpoint/2010/main" val="3619788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Graphite Precipitation - Feeding</a:t>
            </a:r>
          </a:p>
        </p:txBody>
      </p:sp>
      <p:pic>
        <p:nvPicPr>
          <p:cNvPr id="7" name="Picture 5" descr="Feeding_Graphite">
            <a:extLst>
              <a:ext uri="{FF2B5EF4-FFF2-40B4-BE49-F238E27FC236}">
                <a16:creationId xmlns:a16="http://schemas.microsoft.com/office/drawing/2014/main" xmlns="" id="{178F206D-8730-4B3B-BA30-012C408BD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228" y="2153167"/>
            <a:ext cx="6477955" cy="51887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2299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Graphite Precipitation</a:t>
            </a:r>
          </a:p>
        </p:txBody>
      </p:sp>
      <p:pic>
        <p:nvPicPr>
          <p:cNvPr id="10" name="Picture 7">
            <a:extLst>
              <a:ext uri="{FF2B5EF4-FFF2-40B4-BE49-F238E27FC236}">
                <a16:creationId xmlns:a16="http://schemas.microsoft.com/office/drawing/2014/main" xmlns="" id="{D7CACEA9-3694-4CB4-AE20-F4E956123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126" y="2060798"/>
            <a:ext cx="7547736" cy="566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9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Angles ST1 and ST2</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6650955" y="2248436"/>
            <a:ext cx="8650213" cy="5978941"/>
          </a:xfrm>
        </p:spPr>
        <p:txBody>
          <a:bodyPr/>
          <a:lstStyle/>
          <a:p>
            <a:pPr>
              <a:spcBef>
                <a:spcPts val="600"/>
              </a:spcBef>
            </a:pPr>
            <a:r>
              <a:rPr lang="en-GB" sz="2000" dirty="0">
                <a:ea typeface="Microsoft YaHei" panose="020B0503020204020204" pitchFamily="34" charset="-122"/>
              </a:rPr>
              <a:t>ST1 measures late stage graphite and grain boundary activity.</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A sharper angle at ST1 indicates a lower risk of micro porosity.</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ST2 measures thermal conductivity of the iron. Graphite flakes have better thermal conductivity than nodules, leading to a sharper a deeper angle.</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A sharper angle at ST2 indicates a higher cell count.</a:t>
            </a:r>
          </a:p>
          <a:p>
            <a:pPr marL="180000" lvl="1" indent="0">
              <a:spcBef>
                <a:spcPts val="600"/>
              </a:spcBef>
              <a:buNone/>
            </a:pPr>
            <a:endParaRPr lang="zh-CN" altLang="en-US" sz="2000" dirty="0">
              <a:ea typeface="Microsoft YaHei" panose="020B0503020204020204" pitchFamily="34" charset="-122"/>
            </a:endParaRPr>
          </a:p>
        </p:txBody>
      </p:sp>
      <p:grpSp>
        <p:nvGrpSpPr>
          <p:cNvPr id="5" name="Group 4">
            <a:extLst>
              <a:ext uri="{FF2B5EF4-FFF2-40B4-BE49-F238E27FC236}">
                <a16:creationId xmlns:a16="http://schemas.microsoft.com/office/drawing/2014/main" xmlns="" id="{525BEED7-8921-4B7E-B4EB-414EE210AE6B}"/>
              </a:ext>
            </a:extLst>
          </p:cNvPr>
          <p:cNvGrpSpPr>
            <a:grpSpLocks noChangeAspect="1"/>
          </p:cNvGrpSpPr>
          <p:nvPr/>
        </p:nvGrpSpPr>
        <p:grpSpPr>
          <a:xfrm>
            <a:off x="612076" y="2248436"/>
            <a:ext cx="5188014" cy="5735149"/>
            <a:chOff x="611560" y="1122851"/>
            <a:chExt cx="3185755" cy="3521729"/>
          </a:xfrm>
        </p:grpSpPr>
        <p:pic>
          <p:nvPicPr>
            <p:cNvPr id="11" name="Picture 2">
              <a:extLst>
                <a:ext uri="{FF2B5EF4-FFF2-40B4-BE49-F238E27FC236}">
                  <a16:creationId xmlns:a16="http://schemas.microsoft.com/office/drawing/2014/main" xmlns="" id="{B12734D2-636B-40C2-AE5D-F615E61280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2851"/>
              <a:ext cx="3168771" cy="3521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9">
              <a:extLst>
                <a:ext uri="{FF2B5EF4-FFF2-40B4-BE49-F238E27FC236}">
                  <a16:creationId xmlns:a16="http://schemas.microsoft.com/office/drawing/2014/main" xmlns="" id="{8B5F977E-C518-412A-A823-EBF347E01E83}"/>
                </a:ext>
              </a:extLst>
            </p:cNvPr>
            <p:cNvSpPr txBox="1">
              <a:spLocks noChangeArrowheads="1"/>
            </p:cNvSpPr>
            <p:nvPr/>
          </p:nvSpPr>
          <p:spPr bwMode="auto">
            <a:xfrm>
              <a:off x="2267744" y="3882149"/>
              <a:ext cx="545399" cy="188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GB" altLang="en-US" sz="1400" dirty="0">
                  <a:solidFill>
                    <a:schemeClr val="tx1"/>
                  </a:solidFill>
                  <a:ea typeface="Adobe Myungjo Std M" panose="02020600000000000000" pitchFamily="18" charset="-128"/>
                </a:rPr>
                <a:t>ST1</a:t>
              </a:r>
              <a:endParaRPr lang="nb-NO" altLang="en-US" sz="1400" dirty="0">
                <a:solidFill>
                  <a:schemeClr val="tx1"/>
                </a:solidFill>
                <a:ea typeface="Adobe Myungjo Std M" panose="02020600000000000000" pitchFamily="18" charset="-128"/>
              </a:endParaRPr>
            </a:p>
          </p:txBody>
        </p:sp>
        <p:sp>
          <p:nvSpPr>
            <p:cNvPr id="13" name="AutoShape 7">
              <a:extLst>
                <a:ext uri="{FF2B5EF4-FFF2-40B4-BE49-F238E27FC236}">
                  <a16:creationId xmlns:a16="http://schemas.microsoft.com/office/drawing/2014/main" xmlns="" id="{F7D1B15B-E3C2-40F4-A7F6-26B25206803E}"/>
                </a:ext>
              </a:extLst>
            </p:cNvPr>
            <p:cNvSpPr>
              <a:spLocks noChangeArrowheads="1"/>
            </p:cNvSpPr>
            <p:nvPr/>
          </p:nvSpPr>
          <p:spPr bwMode="auto">
            <a:xfrm rot="5400000">
              <a:off x="2923022" y="3673762"/>
              <a:ext cx="355464" cy="321513"/>
            </a:xfrm>
            <a:prstGeom prst="rtTriangle">
              <a:avLst/>
            </a:prstGeom>
            <a:solidFill>
              <a:srgbClr val="0070C0"/>
            </a:solidFill>
            <a:ln w="9525">
              <a:solidFill>
                <a:srgbClr val="007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ea typeface="Adobe Myungjo Std M" panose="02020600000000000000" pitchFamily="18" charset="-128"/>
              </a:endParaRPr>
            </a:p>
          </p:txBody>
        </p:sp>
        <p:sp>
          <p:nvSpPr>
            <p:cNvPr id="15" name="AutoShape 8">
              <a:extLst>
                <a:ext uri="{FF2B5EF4-FFF2-40B4-BE49-F238E27FC236}">
                  <a16:creationId xmlns:a16="http://schemas.microsoft.com/office/drawing/2014/main" xmlns="" id="{602463CB-8259-469C-B0A5-07714C2B9318}"/>
                </a:ext>
              </a:extLst>
            </p:cNvPr>
            <p:cNvSpPr>
              <a:spLocks noChangeArrowheads="1"/>
            </p:cNvSpPr>
            <p:nvPr/>
          </p:nvSpPr>
          <p:spPr bwMode="auto">
            <a:xfrm rot="16081157" flipH="1">
              <a:off x="2654669" y="3758429"/>
              <a:ext cx="351594" cy="174662"/>
            </a:xfrm>
            <a:prstGeom prst="rtTriangle">
              <a:avLst/>
            </a:prstGeom>
            <a:solidFill>
              <a:srgbClr val="0070C0"/>
            </a:solidFill>
            <a:ln w="9525">
              <a:solidFill>
                <a:srgbClr val="007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ea typeface="Adobe Myungjo Std M" panose="02020600000000000000" pitchFamily="18" charset="-128"/>
              </a:endParaRPr>
            </a:p>
          </p:txBody>
        </p:sp>
        <p:sp>
          <p:nvSpPr>
            <p:cNvPr id="16" name="Text Box 11">
              <a:extLst>
                <a:ext uri="{FF2B5EF4-FFF2-40B4-BE49-F238E27FC236}">
                  <a16:creationId xmlns:a16="http://schemas.microsoft.com/office/drawing/2014/main" xmlns="" id="{55616754-317F-491E-A2B1-957DE2946CEB}"/>
                </a:ext>
              </a:extLst>
            </p:cNvPr>
            <p:cNvSpPr txBox="1">
              <a:spLocks noChangeArrowheads="1"/>
            </p:cNvSpPr>
            <p:nvPr/>
          </p:nvSpPr>
          <p:spPr bwMode="auto">
            <a:xfrm>
              <a:off x="3283913" y="3939300"/>
              <a:ext cx="513402" cy="188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GB" altLang="en-US" sz="1400" dirty="0">
                  <a:solidFill>
                    <a:schemeClr val="tx1"/>
                  </a:solidFill>
                  <a:ea typeface="Adobe Myungjo Std M" panose="02020600000000000000" pitchFamily="18" charset="-128"/>
                </a:rPr>
                <a:t>ST2</a:t>
              </a:r>
              <a:endParaRPr lang="nb-NO" altLang="en-US" sz="1400" dirty="0">
                <a:solidFill>
                  <a:schemeClr val="tx1"/>
                </a:solidFill>
                <a:ea typeface="Adobe Myungjo Std M" panose="02020600000000000000" pitchFamily="18" charset="-128"/>
              </a:endParaRPr>
            </a:p>
          </p:txBody>
        </p:sp>
        <p:sp>
          <p:nvSpPr>
            <p:cNvPr id="17" name="Line 12">
              <a:extLst>
                <a:ext uri="{FF2B5EF4-FFF2-40B4-BE49-F238E27FC236}">
                  <a16:creationId xmlns:a16="http://schemas.microsoft.com/office/drawing/2014/main" xmlns="" id="{0BAAEF96-1B75-4272-8F24-396C4E4D7018}"/>
                </a:ext>
              </a:extLst>
            </p:cNvPr>
            <p:cNvSpPr>
              <a:spLocks noChangeShapeType="1"/>
            </p:cNvSpPr>
            <p:nvPr/>
          </p:nvSpPr>
          <p:spPr bwMode="auto">
            <a:xfrm flipV="1">
              <a:off x="2604265" y="3943923"/>
              <a:ext cx="250031" cy="161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ea typeface="Adobe Myungjo Std M" panose="02020600000000000000" pitchFamily="18" charset="-128"/>
              </a:endParaRPr>
            </a:p>
          </p:txBody>
        </p:sp>
        <p:sp>
          <p:nvSpPr>
            <p:cNvPr id="18" name="Line 13">
              <a:extLst>
                <a:ext uri="{FF2B5EF4-FFF2-40B4-BE49-F238E27FC236}">
                  <a16:creationId xmlns:a16="http://schemas.microsoft.com/office/drawing/2014/main" xmlns="" id="{7614D0AB-2F2E-46C6-B328-56C8253EAF58}"/>
                </a:ext>
              </a:extLst>
            </p:cNvPr>
            <p:cNvSpPr>
              <a:spLocks noChangeShapeType="1"/>
            </p:cNvSpPr>
            <p:nvPr/>
          </p:nvSpPr>
          <p:spPr bwMode="auto">
            <a:xfrm flipH="1" flipV="1">
              <a:off x="3106167" y="3939300"/>
              <a:ext cx="234630" cy="1626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ea typeface="Adobe Myungjo Std M" panose="02020600000000000000" pitchFamily="18" charset="-128"/>
              </a:endParaRPr>
            </a:p>
          </p:txBody>
        </p:sp>
        <p:sp>
          <p:nvSpPr>
            <p:cNvPr id="19" name="Text Box 9">
              <a:extLst>
                <a:ext uri="{FF2B5EF4-FFF2-40B4-BE49-F238E27FC236}">
                  <a16:creationId xmlns:a16="http://schemas.microsoft.com/office/drawing/2014/main" xmlns="" id="{DCEE6733-6AB2-4FED-BDB2-2BF8C551C1A0}"/>
                </a:ext>
              </a:extLst>
            </p:cNvPr>
            <p:cNvSpPr txBox="1">
              <a:spLocks noChangeArrowheads="1"/>
            </p:cNvSpPr>
            <p:nvPr/>
          </p:nvSpPr>
          <p:spPr bwMode="auto">
            <a:xfrm>
              <a:off x="2761430" y="4039850"/>
              <a:ext cx="545399" cy="188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GB" altLang="en-US" sz="1400" dirty="0">
                  <a:solidFill>
                    <a:schemeClr val="tx1"/>
                  </a:solidFill>
                </a:rPr>
                <a:t>ST</a:t>
              </a:r>
              <a:endParaRPr lang="nb-NO" altLang="en-US" sz="1400" dirty="0">
                <a:solidFill>
                  <a:schemeClr val="tx1"/>
                </a:solidFill>
              </a:endParaRPr>
            </a:p>
          </p:txBody>
        </p:sp>
      </p:grpSp>
    </p:spTree>
    <p:extLst>
      <p:ext uri="{BB962C8B-B14F-4D97-AF65-F5344CB8AC3E}">
        <p14:creationId xmlns:p14="http://schemas.microsoft.com/office/powerpoint/2010/main" val="2054243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The Effects of Inoculation </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7549662" y="1969478"/>
            <a:ext cx="7751507" cy="6257900"/>
          </a:xfrm>
        </p:spPr>
        <p:txBody>
          <a:bodyPr/>
          <a:lstStyle/>
          <a:p>
            <a:pPr>
              <a:spcBef>
                <a:spcPts val="600"/>
              </a:spcBef>
            </a:pPr>
            <a:r>
              <a:rPr lang="en-GB" sz="2000" dirty="0">
                <a:solidFill>
                  <a:srgbClr val="FF0000"/>
                </a:solidFill>
                <a:ea typeface="Microsoft YaHei" panose="020B0503020204020204" pitchFamily="34" charset="-122"/>
              </a:rPr>
              <a:t>INOCULATED</a:t>
            </a:r>
            <a:r>
              <a:rPr lang="en-GB" sz="2000" dirty="0">
                <a:ea typeface="Microsoft YaHei" panose="020B0503020204020204" pitchFamily="34" charset="-122"/>
              </a:rPr>
              <a:t> – UNINOCULATED  </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Reduce LT = less shrinkage</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Increase LET = less chill</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Increase ST = less inverse chill</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Reduce R = less macro-shrinkage</a:t>
            </a:r>
          </a:p>
          <a:p>
            <a:pPr marL="180000" lvl="1" indent="0">
              <a:spcBef>
                <a:spcPts val="600"/>
              </a:spcBef>
              <a:buNone/>
            </a:pPr>
            <a:endParaRPr lang="zh-CN" altLang="en-US" sz="2000" dirty="0">
              <a:ea typeface="Microsoft YaHei" panose="020B0503020204020204" pitchFamily="34" charset="-122"/>
            </a:endParaRPr>
          </a:p>
          <a:p>
            <a:pPr>
              <a:spcBef>
                <a:spcPts val="600"/>
              </a:spcBef>
            </a:pPr>
            <a:r>
              <a:rPr lang="en-GB" sz="2000" dirty="0">
                <a:ea typeface="Microsoft YaHei" panose="020B0503020204020204" pitchFamily="34" charset="-122"/>
              </a:rPr>
              <a:t>Increase LET-ST = less micro-porosity</a:t>
            </a:r>
          </a:p>
          <a:p>
            <a:pPr marL="180000" lvl="1" indent="0">
              <a:spcBef>
                <a:spcPts val="600"/>
              </a:spcBef>
              <a:buNone/>
            </a:pPr>
            <a:endParaRPr lang="en-GB" altLang="zh-CN" sz="2000" dirty="0">
              <a:ea typeface="Microsoft YaHei" panose="020B0503020204020204" pitchFamily="34" charset="-122"/>
            </a:endParaRPr>
          </a:p>
          <a:p>
            <a:pPr>
              <a:spcBef>
                <a:spcPts val="600"/>
              </a:spcBef>
            </a:pPr>
            <a:r>
              <a:rPr lang="en-GB" sz="2000" dirty="0">
                <a:ea typeface="Microsoft YaHei" panose="020B0503020204020204" pitchFamily="34" charset="-122"/>
              </a:rPr>
              <a:t>Sharper angles ST1 and ST2 = higher cell count</a:t>
            </a:r>
          </a:p>
          <a:p>
            <a:pPr marL="180000" lvl="1" indent="0">
              <a:spcBef>
                <a:spcPts val="600"/>
              </a:spcBef>
              <a:buNone/>
            </a:pPr>
            <a:endParaRPr lang="zh-CN" altLang="en-US" sz="2000" dirty="0">
              <a:ea typeface="Microsoft YaHei" panose="020B0503020204020204" pitchFamily="34" charset="-122"/>
            </a:endParaRPr>
          </a:p>
        </p:txBody>
      </p:sp>
      <p:grpSp>
        <p:nvGrpSpPr>
          <p:cNvPr id="4" name="Group 3">
            <a:extLst>
              <a:ext uri="{FF2B5EF4-FFF2-40B4-BE49-F238E27FC236}">
                <a16:creationId xmlns:a16="http://schemas.microsoft.com/office/drawing/2014/main" xmlns="" id="{90C7E99B-7D26-4E34-97EA-AE166169AC82}"/>
              </a:ext>
            </a:extLst>
          </p:cNvPr>
          <p:cNvGrpSpPr>
            <a:grpSpLocks noChangeAspect="1"/>
          </p:cNvGrpSpPr>
          <p:nvPr/>
        </p:nvGrpSpPr>
        <p:grpSpPr>
          <a:xfrm>
            <a:off x="612076" y="1969478"/>
            <a:ext cx="5433888" cy="5655679"/>
            <a:chOff x="179512" y="915566"/>
            <a:chExt cx="3528392" cy="3672408"/>
          </a:xfrm>
        </p:grpSpPr>
        <p:pic>
          <p:nvPicPr>
            <p:cNvPr id="20" name="Picture 4" descr="C:\Mina dokument\BMP_Atas_PQCGI\Ympad_Oympad_kurva.bmp">
              <a:extLst>
                <a:ext uri="{FF2B5EF4-FFF2-40B4-BE49-F238E27FC236}">
                  <a16:creationId xmlns:a16="http://schemas.microsoft.com/office/drawing/2014/main" xmlns="" id="{6361C1FF-6775-441E-9DA3-4710C7680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15566"/>
              <a:ext cx="3528392" cy="3672408"/>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a:extLst>
                <a:ext uri="{FF2B5EF4-FFF2-40B4-BE49-F238E27FC236}">
                  <a16:creationId xmlns:a16="http://schemas.microsoft.com/office/drawing/2014/main" xmlns="" id="{C1872CBB-6E9B-4CFB-B328-CB964C4834B1}"/>
                </a:ext>
              </a:extLst>
            </p:cNvPr>
            <p:cNvSpPr txBox="1"/>
            <p:nvPr/>
          </p:nvSpPr>
          <p:spPr>
            <a:xfrm>
              <a:off x="1280986" y="1231238"/>
              <a:ext cx="1363541" cy="430434"/>
            </a:xfrm>
            <a:prstGeom prst="rect">
              <a:avLst/>
            </a:prstGeom>
            <a:solidFill>
              <a:schemeClr val="bg1"/>
            </a:solidFill>
          </p:spPr>
          <p:txBody>
            <a:bodyPr wrap="square" rtlCol="0">
              <a:noAutofit/>
            </a:bodyPr>
            <a:lstStyle/>
            <a:p>
              <a:pPr algn="l">
                <a:buClr>
                  <a:schemeClr val="accent1"/>
                </a:buClr>
              </a:pPr>
              <a:r>
                <a:rPr lang="en-GB" sz="1600" b="1" dirty="0">
                  <a:solidFill>
                    <a:srgbClr val="FF0000"/>
                  </a:solidFill>
                  <a:ea typeface="Adobe Myungjo Std M" panose="02020600000000000000" pitchFamily="18" charset="-128"/>
                </a:rPr>
                <a:t>---</a:t>
              </a:r>
              <a:r>
                <a:rPr lang="en-GB" sz="1600" b="1" dirty="0">
                  <a:solidFill>
                    <a:schemeClr val="tx1"/>
                  </a:solidFill>
                  <a:ea typeface="Adobe Myungjo Std M" panose="02020600000000000000" pitchFamily="18" charset="-128"/>
                </a:rPr>
                <a:t> Inoculated</a:t>
              </a:r>
            </a:p>
            <a:p>
              <a:pPr algn="l">
                <a:buClr>
                  <a:schemeClr val="accent1"/>
                </a:buClr>
              </a:pPr>
              <a:r>
                <a:rPr lang="en-GB" sz="1600" b="1" dirty="0">
                  <a:solidFill>
                    <a:schemeClr val="tx1"/>
                  </a:solidFill>
                  <a:ea typeface="Adobe Myungjo Std M" panose="02020600000000000000" pitchFamily="18" charset="-128"/>
                </a:rPr>
                <a:t>--- Uninoculated</a:t>
              </a:r>
            </a:p>
          </p:txBody>
        </p:sp>
      </p:grpSp>
    </p:spTree>
    <p:extLst>
      <p:ext uri="{BB962C8B-B14F-4D97-AF65-F5344CB8AC3E}">
        <p14:creationId xmlns:p14="http://schemas.microsoft.com/office/powerpoint/2010/main" val="338443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48341-FD30-455C-9657-10E58EEBA0BF}"/>
              </a:ext>
            </a:extLst>
          </p:cNvPr>
          <p:cNvSpPr>
            <a:spLocks noGrp="1"/>
          </p:cNvSpPr>
          <p:nvPr>
            <p:ph type="title"/>
          </p:nvPr>
        </p:nvSpPr>
        <p:spPr/>
        <p:txBody>
          <a:bodyPr/>
          <a:lstStyle/>
          <a:p>
            <a:r>
              <a:rPr lang="en-US" sz="2800" dirty="0"/>
              <a:t>ELKEM’S WELL KNOWN GLOBAL PRODUCT BRANDS</a:t>
            </a:r>
            <a:endParaRPr lang="nb-NO" sz="2800" dirty="0"/>
          </a:p>
        </p:txBody>
      </p:sp>
      <p:sp>
        <p:nvSpPr>
          <p:cNvPr id="4" name="Text Placeholder 3">
            <a:extLst>
              <a:ext uri="{FF2B5EF4-FFF2-40B4-BE49-F238E27FC236}">
                <a16:creationId xmlns:a16="http://schemas.microsoft.com/office/drawing/2014/main" xmlns="" id="{16378209-FE22-4DCD-8F2C-4FE1F5C855DD}"/>
              </a:ext>
            </a:extLst>
          </p:cNvPr>
          <p:cNvSpPr>
            <a:spLocks noGrp="1"/>
          </p:cNvSpPr>
          <p:nvPr>
            <p:ph type="body" sz="quarter" idx="18"/>
          </p:nvPr>
        </p:nvSpPr>
        <p:spPr/>
        <p:txBody>
          <a:bodyPr/>
          <a:lstStyle/>
          <a:p>
            <a:endParaRPr lang="nb-NO"/>
          </a:p>
        </p:txBody>
      </p:sp>
      <p:sp>
        <p:nvSpPr>
          <p:cNvPr id="5" name="Text Placeholder 4">
            <a:extLst>
              <a:ext uri="{FF2B5EF4-FFF2-40B4-BE49-F238E27FC236}">
                <a16:creationId xmlns:a16="http://schemas.microsoft.com/office/drawing/2014/main" xmlns="" id="{B03F3FB6-4EAC-4B1B-89D6-824E8B0F083F}"/>
              </a:ext>
            </a:extLst>
          </p:cNvPr>
          <p:cNvSpPr>
            <a:spLocks noGrp="1"/>
          </p:cNvSpPr>
          <p:nvPr>
            <p:ph type="body" sz="quarter" idx="19"/>
          </p:nvPr>
        </p:nvSpPr>
        <p:spPr/>
        <p:txBody>
          <a:bodyPr/>
          <a:lstStyle/>
          <a:p>
            <a:endParaRPr lang="nb-NO"/>
          </a:p>
        </p:txBody>
      </p:sp>
      <p:sp>
        <p:nvSpPr>
          <p:cNvPr id="6" name="Text Placeholder 5">
            <a:extLst>
              <a:ext uri="{FF2B5EF4-FFF2-40B4-BE49-F238E27FC236}">
                <a16:creationId xmlns:a16="http://schemas.microsoft.com/office/drawing/2014/main" xmlns="" id="{C0904D9B-FAC6-4ED3-BACC-C2305155402B}"/>
              </a:ext>
            </a:extLst>
          </p:cNvPr>
          <p:cNvSpPr>
            <a:spLocks noGrp="1"/>
          </p:cNvSpPr>
          <p:nvPr>
            <p:ph type="body" sz="quarter" idx="26"/>
          </p:nvPr>
        </p:nvSpPr>
        <p:spPr/>
        <p:txBody>
          <a:bodyPr/>
          <a:lstStyle/>
          <a:p>
            <a:endParaRPr lang="nb-NO"/>
          </a:p>
        </p:txBody>
      </p:sp>
      <p:sp>
        <p:nvSpPr>
          <p:cNvPr id="7" name="Text Placeholder 6">
            <a:extLst>
              <a:ext uri="{FF2B5EF4-FFF2-40B4-BE49-F238E27FC236}">
                <a16:creationId xmlns:a16="http://schemas.microsoft.com/office/drawing/2014/main" xmlns="" id="{118B550F-F7B0-477A-8C2F-BA6386736067}"/>
              </a:ext>
            </a:extLst>
          </p:cNvPr>
          <p:cNvSpPr>
            <a:spLocks noGrp="1"/>
          </p:cNvSpPr>
          <p:nvPr>
            <p:ph type="body" sz="quarter" idx="27"/>
          </p:nvPr>
        </p:nvSpPr>
        <p:spPr/>
        <p:txBody>
          <a:bodyPr/>
          <a:lstStyle/>
          <a:p>
            <a:endParaRPr lang="nb-NO"/>
          </a:p>
        </p:txBody>
      </p:sp>
      <p:sp>
        <p:nvSpPr>
          <p:cNvPr id="16" name="Rechteck 26">
            <a:extLst>
              <a:ext uri="{FF2B5EF4-FFF2-40B4-BE49-F238E27FC236}">
                <a16:creationId xmlns:a16="http://schemas.microsoft.com/office/drawing/2014/main" xmlns="" id="{2630E461-EC9E-4B45-9D3C-255D2EB43D42}"/>
              </a:ext>
            </a:extLst>
          </p:cNvPr>
          <p:cNvSpPr/>
          <p:nvPr/>
        </p:nvSpPr>
        <p:spPr bwMode="auto">
          <a:xfrm>
            <a:off x="6651822" y="2491834"/>
            <a:ext cx="8387175" cy="956282"/>
          </a:xfrm>
          <a:prstGeom prst="rect">
            <a:avLst/>
          </a:prstGeom>
          <a:solidFill>
            <a:schemeClr val="accent1">
              <a:alpha val="80000"/>
            </a:schemeClr>
          </a:solidFill>
          <a:ln w="9525" cap="flat" cmpd="sng" algn="ctr">
            <a:noFill/>
            <a:prstDash val="solid"/>
            <a:round/>
            <a:headEnd type="none" w="med" len="med"/>
            <a:tailEnd type="triangle" w="med" len="med"/>
          </a:ln>
          <a:effectLst/>
        </p:spPr>
        <p:txBody>
          <a:bodyPr vert="horz" wrap="square" lIns="89993" tIns="46797" rIns="89993" bIns="46797" numCol="1" rtlCol="0" anchor="t" anchorCtr="0" compatLnSpc="1">
            <a:prstTxWarp prst="textNoShape">
              <a:avLst/>
            </a:prstTxWarp>
            <a:spAutoFit/>
          </a:bodyPr>
          <a:lstStyle/>
          <a:p>
            <a:pPr defTabSz="671527"/>
            <a:r>
              <a:rPr lang="nl-NL" sz="2800" b="1" dirty="0" err="1">
                <a:solidFill>
                  <a:schemeClr val="bg1"/>
                </a:solidFill>
              </a:rPr>
              <a:t>Nodularisers</a:t>
            </a:r>
            <a:r>
              <a:rPr lang="nl-NL" sz="2800" b="1" dirty="0">
                <a:solidFill>
                  <a:schemeClr val="bg1"/>
                </a:solidFill>
              </a:rPr>
              <a:t>:</a:t>
            </a:r>
            <a:r>
              <a:rPr lang="nl-NL" sz="2800" dirty="0">
                <a:solidFill>
                  <a:schemeClr val="bg1"/>
                </a:solidFill>
              </a:rPr>
              <a:t>	</a:t>
            </a:r>
            <a:r>
              <a:rPr lang="nl-NL" sz="2800" dirty="0" err="1">
                <a:solidFill>
                  <a:schemeClr val="bg1"/>
                </a:solidFill>
              </a:rPr>
              <a:t>Elmag</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Lamet</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CompactMag</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Remag</a:t>
            </a:r>
            <a:r>
              <a:rPr lang="nl-NL" sz="2800" baseline="30000" dirty="0">
                <a:solidFill>
                  <a:schemeClr val="bg1"/>
                </a:solidFill>
                <a:sym typeface="Symbol" panose="05050102010706020507" pitchFamily="18" charset="2"/>
              </a:rPr>
              <a:t> </a:t>
            </a:r>
            <a:endParaRPr lang="en-US" sz="2800" dirty="0">
              <a:solidFill>
                <a:schemeClr val="bg1"/>
              </a:solidFill>
            </a:endParaRPr>
          </a:p>
        </p:txBody>
      </p:sp>
      <p:sp>
        <p:nvSpPr>
          <p:cNvPr id="18" name="Rechteck 28">
            <a:extLst>
              <a:ext uri="{FF2B5EF4-FFF2-40B4-BE49-F238E27FC236}">
                <a16:creationId xmlns:a16="http://schemas.microsoft.com/office/drawing/2014/main" xmlns="" id="{ABA6B458-7978-441B-BE25-B2B9C232EBE9}"/>
              </a:ext>
            </a:extLst>
          </p:cNvPr>
          <p:cNvSpPr/>
          <p:nvPr/>
        </p:nvSpPr>
        <p:spPr bwMode="auto">
          <a:xfrm>
            <a:off x="6644145" y="5465224"/>
            <a:ext cx="8387175" cy="525395"/>
          </a:xfrm>
          <a:prstGeom prst="rect">
            <a:avLst/>
          </a:prstGeom>
          <a:solidFill>
            <a:schemeClr val="accent1">
              <a:alpha val="80000"/>
            </a:schemeClr>
          </a:solidFill>
          <a:ln w="9525" cap="flat" cmpd="sng" algn="ctr">
            <a:noFill/>
            <a:prstDash val="solid"/>
            <a:round/>
            <a:headEnd type="none" w="med" len="med"/>
            <a:tailEnd type="triangle" w="med" len="med"/>
          </a:ln>
          <a:effectLst/>
        </p:spPr>
        <p:txBody>
          <a:bodyPr vert="horz" wrap="square" lIns="89993" tIns="46797" rIns="89993" bIns="46797" numCol="1" rtlCol="0" anchor="t" anchorCtr="0" compatLnSpc="1">
            <a:prstTxWarp prst="textNoShape">
              <a:avLst/>
            </a:prstTxWarp>
            <a:spAutoFit/>
          </a:bodyPr>
          <a:lstStyle/>
          <a:p>
            <a:pPr defTabSz="671527"/>
            <a:r>
              <a:rPr lang="nl-NL" sz="2800" b="1" dirty="0">
                <a:solidFill>
                  <a:schemeClr val="bg1"/>
                </a:solidFill>
                <a:sym typeface="Symbol" panose="05050102010706020507" pitchFamily="18" charset="2"/>
              </a:rPr>
              <a:t>Preconditioner:</a:t>
            </a:r>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Preseed</a:t>
            </a:r>
            <a:r>
              <a:rPr lang="nl-NL" sz="2800" baseline="30000" dirty="0">
                <a:solidFill>
                  <a:schemeClr val="bg1"/>
                </a:solidFill>
                <a:sym typeface="Symbol" panose="05050102010706020507" pitchFamily="18" charset="2"/>
              </a:rPr>
              <a:t> </a:t>
            </a:r>
            <a:endParaRPr lang="nl-NL" sz="2800" dirty="0">
              <a:solidFill>
                <a:schemeClr val="bg1"/>
              </a:solidFill>
              <a:sym typeface="Symbol" panose="05050102010706020507" pitchFamily="18" charset="2"/>
            </a:endParaRPr>
          </a:p>
        </p:txBody>
      </p:sp>
      <p:sp>
        <p:nvSpPr>
          <p:cNvPr id="19" name="Rechteck 30">
            <a:extLst>
              <a:ext uri="{FF2B5EF4-FFF2-40B4-BE49-F238E27FC236}">
                <a16:creationId xmlns:a16="http://schemas.microsoft.com/office/drawing/2014/main" xmlns="" id="{E9B420A9-166D-40C7-8F1E-8A9634AA1475}"/>
              </a:ext>
            </a:extLst>
          </p:cNvPr>
          <p:cNvSpPr/>
          <p:nvPr/>
        </p:nvSpPr>
        <p:spPr bwMode="auto">
          <a:xfrm>
            <a:off x="6644145" y="3537181"/>
            <a:ext cx="8387175" cy="1818057"/>
          </a:xfrm>
          <a:prstGeom prst="rect">
            <a:avLst/>
          </a:prstGeom>
          <a:solidFill>
            <a:schemeClr val="accent1">
              <a:alpha val="80000"/>
            </a:schemeClr>
          </a:solidFill>
          <a:ln w="9525" cap="flat" cmpd="sng" algn="ctr">
            <a:noFill/>
            <a:prstDash val="solid"/>
            <a:round/>
            <a:headEnd type="none" w="med" len="med"/>
            <a:tailEnd type="triangle" w="med" len="med"/>
          </a:ln>
          <a:effectLst/>
        </p:spPr>
        <p:txBody>
          <a:bodyPr vert="horz" wrap="square" lIns="89993" tIns="46797" rIns="89993" bIns="46797" numCol="1" rtlCol="0" anchor="t" anchorCtr="0" compatLnSpc="1">
            <a:prstTxWarp prst="textNoShape">
              <a:avLst/>
            </a:prstTxWarp>
            <a:spAutoFit/>
          </a:bodyPr>
          <a:lstStyle/>
          <a:p>
            <a:pPr defTabSz="671527"/>
            <a:r>
              <a:rPr lang="nl-NL" sz="2800" b="1" dirty="0" err="1">
                <a:solidFill>
                  <a:schemeClr val="bg1"/>
                </a:solidFill>
                <a:sym typeface="Symbol" panose="05050102010706020507" pitchFamily="18" charset="2"/>
              </a:rPr>
              <a:t>Inoculants</a:t>
            </a:r>
            <a:r>
              <a:rPr lang="nl-NL" sz="2800" b="1" dirty="0">
                <a:solidFill>
                  <a:schemeClr val="bg1"/>
                </a:solidFill>
                <a:sym typeface="Symbol" panose="05050102010706020507" pitchFamily="18" charset="2"/>
              </a:rPr>
              <a:t>:</a:t>
            </a:r>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Alinoc</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Barinoc</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Foundrisil</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a:t>
            </a:r>
          </a:p>
          <a:p>
            <a:pPr defTabSz="671527"/>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Reseed</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SMZ</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Superseed</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a:t>
            </a:r>
            <a:br>
              <a:rPr lang="nl-NL" sz="2800" dirty="0">
                <a:solidFill>
                  <a:schemeClr val="bg1"/>
                </a:solidFill>
                <a:sym typeface="Symbol" panose="05050102010706020507" pitchFamily="18" charset="2"/>
              </a:rPr>
            </a:br>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Superseed</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Extra, </a:t>
            </a:r>
            <a:r>
              <a:rPr lang="nl-NL" sz="2800" dirty="0" err="1">
                <a:solidFill>
                  <a:schemeClr val="bg1"/>
                </a:solidFill>
                <a:sym typeface="Symbol" panose="05050102010706020507" pitchFamily="18" charset="2"/>
              </a:rPr>
              <a:t>Tenbloc</a:t>
            </a:r>
            <a:r>
              <a:rPr lang="nl-NL" sz="2800" dirty="0">
                <a:solidFill>
                  <a:schemeClr val="bg1"/>
                </a:solidFill>
                <a:sym typeface="Symbol" panose="05050102010706020507" pitchFamily="18" charset="2"/>
              </a:rPr>
              <a:t> ®, 					</a:t>
            </a:r>
            <a:r>
              <a:rPr lang="nl-NL" sz="2800" dirty="0" err="1">
                <a:solidFill>
                  <a:schemeClr val="bg1"/>
                </a:solidFill>
                <a:sym typeface="Symbol" panose="05050102010706020507" pitchFamily="18" charset="2"/>
              </a:rPr>
              <a:t>Ultraseed</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Vaxon</a:t>
            </a:r>
            <a:r>
              <a:rPr lang="nl-NL" sz="2800" baseline="30000" dirty="0">
                <a:solidFill>
                  <a:schemeClr val="bg1"/>
                </a:solidFill>
                <a:sym typeface="Symbol" panose="05050102010706020507" pitchFamily="18" charset="2"/>
              </a:rPr>
              <a:t> </a:t>
            </a:r>
            <a:r>
              <a:rPr lang="nl-NL" sz="2800" dirty="0">
                <a:solidFill>
                  <a:schemeClr val="bg1"/>
                </a:solidFill>
                <a:sym typeface="Symbol" panose="05050102010706020507" pitchFamily="18" charset="2"/>
              </a:rPr>
              <a:t>, </a:t>
            </a:r>
            <a:r>
              <a:rPr lang="nl-NL" sz="2800" dirty="0" err="1">
                <a:solidFill>
                  <a:schemeClr val="bg1"/>
                </a:solidFill>
                <a:sym typeface="Symbol" panose="05050102010706020507" pitchFamily="18" charset="2"/>
              </a:rPr>
              <a:t>Zircinoc</a:t>
            </a:r>
            <a:r>
              <a:rPr lang="nl-NL" sz="2800" baseline="30000" dirty="0">
                <a:solidFill>
                  <a:schemeClr val="bg1"/>
                </a:solidFill>
                <a:sym typeface="Symbol" panose="05050102010706020507" pitchFamily="18" charset="2"/>
              </a:rPr>
              <a:t> </a:t>
            </a:r>
            <a:endParaRPr lang="nl-NL" sz="2800" dirty="0">
              <a:solidFill>
                <a:schemeClr val="bg1"/>
              </a:solidFill>
              <a:sym typeface="Symbol" panose="05050102010706020507" pitchFamily="18" charset="2"/>
            </a:endParaRPr>
          </a:p>
        </p:txBody>
      </p:sp>
      <p:sp>
        <p:nvSpPr>
          <p:cNvPr id="20" name="Rechteck 30">
            <a:extLst>
              <a:ext uri="{FF2B5EF4-FFF2-40B4-BE49-F238E27FC236}">
                <a16:creationId xmlns:a16="http://schemas.microsoft.com/office/drawing/2014/main" xmlns="" id="{1CE62652-7FCB-4E19-8F2B-DE9FE8D6B087}"/>
              </a:ext>
            </a:extLst>
          </p:cNvPr>
          <p:cNvSpPr/>
          <p:nvPr/>
        </p:nvSpPr>
        <p:spPr bwMode="auto">
          <a:xfrm>
            <a:off x="6651821" y="6756577"/>
            <a:ext cx="8379498" cy="525395"/>
          </a:xfrm>
          <a:prstGeom prst="rect">
            <a:avLst/>
          </a:prstGeom>
          <a:solidFill>
            <a:schemeClr val="accent1">
              <a:alpha val="80000"/>
            </a:schemeClr>
          </a:solidFill>
          <a:ln w="9525" cap="flat" cmpd="sng" algn="ctr">
            <a:noFill/>
            <a:prstDash val="solid"/>
            <a:round/>
            <a:headEnd type="none" w="med" len="med"/>
            <a:tailEnd type="triangle" w="med" len="med"/>
          </a:ln>
          <a:effectLst/>
        </p:spPr>
        <p:txBody>
          <a:bodyPr vert="horz" wrap="square" lIns="89993" tIns="46797" rIns="89993" bIns="46797" numCol="1" rtlCol="0" anchor="t" anchorCtr="0" compatLnSpc="1">
            <a:prstTxWarp prst="textNoShape">
              <a:avLst/>
            </a:prstTxWarp>
            <a:spAutoFit/>
          </a:bodyPr>
          <a:lstStyle/>
          <a:p>
            <a:pPr defTabSz="671527"/>
            <a:r>
              <a:rPr lang="nl-NL" sz="2800" b="1">
                <a:solidFill>
                  <a:schemeClr val="bg1"/>
                </a:solidFill>
                <a:sym typeface="Symbol" panose="05050102010706020507" pitchFamily="18" charset="2"/>
              </a:rPr>
              <a:t>Pipe Powders:</a:t>
            </a:r>
            <a:r>
              <a:rPr lang="nl-NL" sz="2800">
                <a:solidFill>
                  <a:schemeClr val="bg1"/>
                </a:solidFill>
                <a:sym typeface="Symbol" panose="05050102010706020507" pitchFamily="18" charset="2"/>
              </a:rPr>
              <a:t>	Pipeinoc</a:t>
            </a:r>
            <a:r>
              <a:rPr lang="nl-NL" sz="2800" baseline="30000">
                <a:solidFill>
                  <a:schemeClr val="bg1"/>
                </a:solidFill>
                <a:sym typeface="Symbol" panose="05050102010706020507" pitchFamily="18" charset="2"/>
              </a:rPr>
              <a:t> </a:t>
            </a:r>
            <a:endParaRPr lang="nl-NL" sz="2800" dirty="0">
              <a:solidFill>
                <a:schemeClr val="bg1"/>
              </a:solidFill>
              <a:sym typeface="Symbol" panose="05050102010706020507" pitchFamily="18" charset="2"/>
            </a:endParaRPr>
          </a:p>
        </p:txBody>
      </p:sp>
      <p:sp>
        <p:nvSpPr>
          <p:cNvPr id="21" name="Rechteck 30">
            <a:extLst>
              <a:ext uri="{FF2B5EF4-FFF2-40B4-BE49-F238E27FC236}">
                <a16:creationId xmlns:a16="http://schemas.microsoft.com/office/drawing/2014/main" xmlns="" id="{7B2540B5-C41F-4C75-BBE9-52838F95436D}"/>
              </a:ext>
            </a:extLst>
          </p:cNvPr>
          <p:cNvSpPr/>
          <p:nvPr/>
        </p:nvSpPr>
        <p:spPr bwMode="auto">
          <a:xfrm>
            <a:off x="6644145" y="6108243"/>
            <a:ext cx="8387175" cy="525395"/>
          </a:xfrm>
          <a:prstGeom prst="rect">
            <a:avLst/>
          </a:prstGeom>
          <a:solidFill>
            <a:schemeClr val="accent1">
              <a:alpha val="80000"/>
            </a:schemeClr>
          </a:solidFill>
          <a:ln w="9525" cap="flat" cmpd="sng" algn="ctr">
            <a:noFill/>
            <a:prstDash val="solid"/>
            <a:round/>
            <a:headEnd type="none" w="med" len="med"/>
            <a:tailEnd type="triangle" w="med" len="med"/>
          </a:ln>
          <a:effectLst/>
        </p:spPr>
        <p:txBody>
          <a:bodyPr vert="horz" wrap="square" lIns="89993" tIns="46797" rIns="89993" bIns="46797" numCol="1" rtlCol="0" anchor="t" anchorCtr="0" compatLnSpc="1">
            <a:prstTxWarp prst="textNoShape">
              <a:avLst/>
            </a:prstTxWarp>
            <a:spAutoFit/>
          </a:bodyPr>
          <a:lstStyle/>
          <a:p>
            <a:pPr defTabSz="671527"/>
            <a:r>
              <a:rPr lang="nl-NL" sz="2800" b="1">
                <a:solidFill>
                  <a:schemeClr val="bg1"/>
                </a:solidFill>
                <a:sym typeface="Symbol" panose="05050102010706020507" pitchFamily="18" charset="2"/>
              </a:rPr>
              <a:t>Conditioner:</a:t>
            </a:r>
            <a:r>
              <a:rPr lang="nl-NL" sz="2800">
                <a:solidFill>
                  <a:schemeClr val="bg1"/>
                </a:solidFill>
                <a:sym typeface="Symbol" panose="05050102010706020507" pitchFamily="18" charset="2"/>
              </a:rPr>
              <a:t>	Topseed</a:t>
            </a:r>
            <a:r>
              <a:rPr lang="nl-NL" sz="2800" baseline="30000">
                <a:solidFill>
                  <a:schemeClr val="bg1"/>
                </a:solidFill>
                <a:sym typeface="Symbol" panose="05050102010706020507" pitchFamily="18" charset="2"/>
              </a:rPr>
              <a:t> </a:t>
            </a:r>
            <a:endParaRPr lang="nl-NL" sz="2800" dirty="0">
              <a:solidFill>
                <a:schemeClr val="bg1"/>
              </a:solidFill>
              <a:sym typeface="Symbol" panose="05050102010706020507" pitchFamily="18" charset="2"/>
            </a:endParaRPr>
          </a:p>
        </p:txBody>
      </p:sp>
      <p:sp>
        <p:nvSpPr>
          <p:cNvPr id="9" name="Text Placeholder 8">
            <a:extLst>
              <a:ext uri="{FF2B5EF4-FFF2-40B4-BE49-F238E27FC236}">
                <a16:creationId xmlns:a16="http://schemas.microsoft.com/office/drawing/2014/main" xmlns="" id="{70648269-830B-1522-3561-A2E1E4D8816D}"/>
              </a:ext>
            </a:extLst>
          </p:cNvPr>
          <p:cNvSpPr>
            <a:spLocks noGrp="1"/>
          </p:cNvSpPr>
          <p:nvPr>
            <p:ph type="body" sz="quarter" idx="13"/>
          </p:nvPr>
        </p:nvSpPr>
        <p:spPr/>
        <p:txBody>
          <a:bodyPr/>
          <a:lstStyle/>
          <a:p>
            <a:endParaRPr lang="en-GB" dirty="0"/>
          </a:p>
        </p:txBody>
      </p:sp>
      <p:pic>
        <p:nvPicPr>
          <p:cNvPr id="10" name="Picture 2" descr="Picture">
            <a:hlinkClick r:id="rId2"/>
            <a:extLst>
              <a:ext uri="{FF2B5EF4-FFF2-40B4-BE49-F238E27FC236}">
                <a16:creationId xmlns:a16="http://schemas.microsoft.com/office/drawing/2014/main" xmlns="" id="{099BBEB3-A011-51BE-6CA2-EF9470589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2" y="2390621"/>
            <a:ext cx="2807623" cy="1737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7" descr="IMG_0068.jpg">
            <a:extLst>
              <a:ext uri="{FF2B5EF4-FFF2-40B4-BE49-F238E27FC236}">
                <a16:creationId xmlns:a16="http://schemas.microsoft.com/office/drawing/2014/main" xmlns="" id="{10A6B0E9-D9A7-3311-E95D-9B9D57C5B2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501" y="5829609"/>
            <a:ext cx="2387185" cy="239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Bremang_superseed.jpg">
            <a:extLst>
              <a:ext uri="{FF2B5EF4-FFF2-40B4-BE49-F238E27FC236}">
                <a16:creationId xmlns:a16="http://schemas.microsoft.com/office/drawing/2014/main" xmlns="" id="{30B78822-06A3-808D-C770-B60F734B64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1239" y="2426602"/>
            <a:ext cx="2734258" cy="259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4" descr="EPIC Connected">
            <a:extLst>
              <a:ext uri="{FF2B5EF4-FFF2-40B4-BE49-F238E27FC236}">
                <a16:creationId xmlns:a16="http://schemas.microsoft.com/office/drawing/2014/main" xmlns="" id="{3F57735B-42AB-E9A0-D3D7-1C59CDBCA8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5036" y="5829609"/>
            <a:ext cx="3421642" cy="223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181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descr="A picture containing indoor, computer, keyboard, desk&#10;&#10;Description automatically generated">
            <a:extLst>
              <a:ext uri="{FF2B5EF4-FFF2-40B4-BE49-F238E27FC236}">
                <a16:creationId xmlns:a16="http://schemas.microsoft.com/office/drawing/2014/main" xmlns="" id="{ADB8A559-EC13-4D46-A9CD-9ACD98ABBA08}"/>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8"/>
          <a:stretch/>
        </p:blipFill>
        <p:spPr>
          <a:xfrm>
            <a:off x="20" y="10"/>
            <a:ext cx="16254393" cy="9142403"/>
          </a:xfrm>
          <a:noFill/>
        </p:spPr>
      </p:pic>
      <p:sp>
        <p:nvSpPr>
          <p:cNvPr id="3" name="Title 2">
            <a:extLst>
              <a:ext uri="{FF2B5EF4-FFF2-40B4-BE49-F238E27FC236}">
                <a16:creationId xmlns:a16="http://schemas.microsoft.com/office/drawing/2014/main" xmlns="" id="{AE8E7B11-E0EA-4E1F-8714-4649840A9B69}"/>
              </a:ext>
            </a:extLst>
          </p:cNvPr>
          <p:cNvSpPr>
            <a:spLocks noGrp="1"/>
          </p:cNvSpPr>
          <p:nvPr>
            <p:ph type="ctrTitle"/>
          </p:nvPr>
        </p:nvSpPr>
        <p:spPr>
          <a:xfrm>
            <a:off x="1848294" y="3711518"/>
            <a:ext cx="12557823" cy="1231354"/>
          </a:xfrm>
        </p:spPr>
        <p:txBody>
          <a:bodyPr anchor="t">
            <a:normAutofit/>
          </a:bodyPr>
          <a:lstStyle/>
          <a:p>
            <a:pPr algn="ctr"/>
            <a:r>
              <a:rPr lang="en-GB" dirty="0">
                <a:latin typeface="+mn-lt"/>
                <a:cs typeface="Calibri" panose="020F0502020204030204" pitchFamily="34" charset="0"/>
              </a:rPr>
              <a:t>DO YOU HAVE ANY QUESTIONS?</a:t>
            </a:r>
            <a:br>
              <a:rPr lang="en-GB" dirty="0">
                <a:latin typeface="+mn-lt"/>
                <a:cs typeface="Calibri" panose="020F0502020204030204" pitchFamily="34" charset="0"/>
              </a:rPr>
            </a:br>
            <a:endParaRPr lang="en-GB" dirty="0">
              <a:latin typeface="+mn-lt"/>
            </a:endParaRPr>
          </a:p>
        </p:txBody>
      </p:sp>
    </p:spTree>
    <p:extLst>
      <p:ext uri="{BB962C8B-B14F-4D97-AF65-F5344CB8AC3E}">
        <p14:creationId xmlns:p14="http://schemas.microsoft.com/office/powerpoint/2010/main" val="415376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1CB46-4E55-4DF0-A01B-8ECFDD8EC8D8}"/>
              </a:ext>
            </a:extLst>
          </p:cNvPr>
          <p:cNvSpPr>
            <a:spLocks noGrp="1"/>
          </p:cNvSpPr>
          <p:nvPr>
            <p:ph type="title"/>
          </p:nvPr>
        </p:nvSpPr>
        <p:spPr/>
        <p:txBody>
          <a:bodyPr/>
          <a:lstStyle/>
          <a:p>
            <a:r>
              <a:rPr lang="en-GB" sz="4000" dirty="0"/>
              <a:t>Why Use Thermal Analysis?  </a:t>
            </a:r>
          </a:p>
        </p:txBody>
      </p:sp>
      <p:sp>
        <p:nvSpPr>
          <p:cNvPr id="3" name="Text Placeholder 2">
            <a:extLst>
              <a:ext uri="{FF2B5EF4-FFF2-40B4-BE49-F238E27FC236}">
                <a16:creationId xmlns:a16="http://schemas.microsoft.com/office/drawing/2014/main" xmlns="" id="{579B56D8-717C-4BCE-914D-CFEB38843DE4}"/>
              </a:ext>
            </a:extLst>
          </p:cNvPr>
          <p:cNvSpPr>
            <a:spLocks noGrp="1"/>
          </p:cNvSpPr>
          <p:nvPr>
            <p:ph type="body" sz="quarter" idx="13"/>
          </p:nvPr>
        </p:nvSpPr>
        <p:spPr>
          <a:xfrm>
            <a:off x="612077" y="2086708"/>
            <a:ext cx="6597616" cy="6140670"/>
          </a:xfrm>
        </p:spPr>
        <p:txBody>
          <a:bodyPr/>
          <a:lstStyle/>
          <a:p>
            <a:pPr marL="0" indent="0">
              <a:spcBef>
                <a:spcPts val="600"/>
              </a:spcBef>
              <a:buNone/>
            </a:pPr>
            <a:r>
              <a:rPr lang="en-GB" sz="2400" dirty="0"/>
              <a:t>Day 1  </a:t>
            </a:r>
            <a:endParaRPr lang="zh-CN" altLang="en-US" sz="2400" dirty="0"/>
          </a:p>
          <a:p>
            <a:pPr>
              <a:spcBef>
                <a:spcPts val="600"/>
              </a:spcBef>
            </a:pPr>
            <a:r>
              <a:rPr lang="en-GB" sz="2400" dirty="0"/>
              <a:t>C = 3.4 %                  </a:t>
            </a:r>
          </a:p>
          <a:p>
            <a:pPr>
              <a:spcBef>
                <a:spcPts val="600"/>
              </a:spcBef>
            </a:pPr>
            <a:r>
              <a:rPr lang="en-GB" sz="2400" dirty="0"/>
              <a:t>Si = 2.1 %, 1380°C   </a:t>
            </a:r>
          </a:p>
          <a:p>
            <a:pPr>
              <a:spcBef>
                <a:spcPts val="600"/>
              </a:spcBef>
            </a:pPr>
            <a:r>
              <a:rPr lang="en-GB" sz="2400" dirty="0"/>
              <a:t>Scrap rate = </a:t>
            </a:r>
            <a:r>
              <a:rPr lang="en-GB" sz="2400" dirty="0">
                <a:solidFill>
                  <a:schemeClr val="accent1">
                    <a:lumMod val="75000"/>
                  </a:schemeClr>
                </a:solidFill>
              </a:rPr>
              <a:t>2.0</a:t>
            </a:r>
            <a:r>
              <a:rPr lang="en-GB" sz="2400" dirty="0"/>
              <a:t> %  </a:t>
            </a:r>
            <a:endParaRPr lang="en-US" altLang="zh-CN" sz="2400" dirty="0"/>
          </a:p>
          <a:p>
            <a:pPr>
              <a:spcBef>
                <a:spcPts val="600"/>
              </a:spcBef>
            </a:pPr>
            <a:r>
              <a:rPr lang="en-GB" sz="2400" dirty="0"/>
              <a:t>All measured data </a:t>
            </a:r>
            <a:r>
              <a:rPr lang="en-GB" sz="2400" dirty="0">
                <a:solidFill>
                  <a:schemeClr val="accent2">
                    <a:lumMod val="50000"/>
                  </a:schemeClr>
                </a:solidFill>
              </a:rPr>
              <a:t>OK</a:t>
            </a:r>
            <a:r>
              <a:rPr lang="en-GB" sz="2400" dirty="0"/>
              <a:t>!  </a:t>
            </a:r>
          </a:p>
          <a:p>
            <a:pPr>
              <a:spcBef>
                <a:spcPts val="600"/>
              </a:spcBef>
            </a:pPr>
            <a:endParaRPr lang="en-GB" sz="2400" dirty="0"/>
          </a:p>
          <a:p>
            <a:pPr marL="0" indent="0">
              <a:spcBef>
                <a:spcPts val="600"/>
              </a:spcBef>
              <a:buNone/>
            </a:pPr>
            <a:r>
              <a:rPr lang="en-GB" sz="2400" dirty="0"/>
              <a:t>Day 2  </a:t>
            </a:r>
            <a:endParaRPr lang="zh-CN" altLang="en-US" sz="2400" dirty="0"/>
          </a:p>
          <a:p>
            <a:pPr>
              <a:spcBef>
                <a:spcPts val="600"/>
              </a:spcBef>
            </a:pPr>
            <a:r>
              <a:rPr lang="en-GB" sz="2400" dirty="0"/>
              <a:t>C = 3.4 %        </a:t>
            </a:r>
          </a:p>
          <a:p>
            <a:pPr>
              <a:spcBef>
                <a:spcPts val="600"/>
              </a:spcBef>
            </a:pPr>
            <a:r>
              <a:rPr lang="en-GB" sz="2400" dirty="0"/>
              <a:t>Si = 2.1 %, 1380°C  </a:t>
            </a:r>
          </a:p>
          <a:p>
            <a:pPr>
              <a:spcBef>
                <a:spcPts val="600"/>
              </a:spcBef>
            </a:pPr>
            <a:r>
              <a:rPr lang="en-GB" sz="2400" dirty="0"/>
              <a:t>Scrap rate = </a:t>
            </a:r>
            <a:r>
              <a:rPr lang="en-GB" sz="2400" dirty="0">
                <a:solidFill>
                  <a:srgbClr val="FF0000"/>
                </a:solidFill>
              </a:rPr>
              <a:t>12.0</a:t>
            </a:r>
            <a:r>
              <a:rPr lang="en-GB" sz="2400" dirty="0"/>
              <a:t> %   </a:t>
            </a:r>
            <a:endParaRPr lang="en-US" altLang="zh-CN" sz="2400" dirty="0"/>
          </a:p>
          <a:p>
            <a:pPr>
              <a:spcBef>
                <a:spcPts val="600"/>
              </a:spcBef>
            </a:pPr>
            <a:r>
              <a:rPr lang="en-GB" sz="2400" dirty="0"/>
              <a:t>All measured data </a:t>
            </a:r>
            <a:r>
              <a:rPr lang="en-GB" sz="2400" dirty="0">
                <a:solidFill>
                  <a:schemeClr val="accent2">
                    <a:lumMod val="50000"/>
                  </a:schemeClr>
                </a:solidFill>
              </a:rPr>
              <a:t>OK</a:t>
            </a:r>
            <a:r>
              <a:rPr lang="en-GB" sz="2400" dirty="0"/>
              <a:t>! </a:t>
            </a:r>
          </a:p>
        </p:txBody>
      </p:sp>
      <p:pic>
        <p:nvPicPr>
          <p:cNvPr id="8" name="Content Placeholder 8" descr="al4.jpg">
            <a:extLst>
              <a:ext uri="{FF2B5EF4-FFF2-40B4-BE49-F238E27FC236}">
                <a16:creationId xmlns:a16="http://schemas.microsoft.com/office/drawing/2014/main" xmlns="" id="{1C352537-3077-4F91-9699-CF4E0C5AA6B7}"/>
              </a:ext>
            </a:extLst>
          </p:cNvPr>
          <p:cNvPicPr>
            <a:picLocks noChangeAspect="1"/>
          </p:cNvPicPr>
          <p:nvPr/>
        </p:nvPicPr>
        <p:blipFill>
          <a:blip r:embed="rId3" cstate="print"/>
          <a:stretch>
            <a:fillRect/>
          </a:stretch>
        </p:blipFill>
        <p:spPr>
          <a:xfrm>
            <a:off x="10070536" y="2675715"/>
            <a:ext cx="4429934" cy="4803082"/>
          </a:xfrm>
          <a:prstGeom prst="rect">
            <a:avLst/>
          </a:prstGeom>
        </p:spPr>
      </p:pic>
    </p:spTree>
    <p:extLst>
      <p:ext uri="{BB962C8B-B14F-4D97-AF65-F5344CB8AC3E}">
        <p14:creationId xmlns:p14="http://schemas.microsoft.com/office/powerpoint/2010/main" val="764379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90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Limitation of Spectrograph </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612076" y="2006600"/>
            <a:ext cx="14689093" cy="6220777"/>
          </a:xfrm>
        </p:spPr>
        <p:txBody>
          <a:bodyPr/>
          <a:lstStyle/>
          <a:p>
            <a:pPr>
              <a:spcBef>
                <a:spcPts val="600"/>
              </a:spcBef>
            </a:pPr>
            <a:r>
              <a:rPr lang="en-GB" sz="2400" dirty="0"/>
              <a:t>Weight % of each element</a:t>
            </a:r>
          </a:p>
          <a:p>
            <a:pPr marL="180000" lvl="1" indent="0">
              <a:spcBef>
                <a:spcPts val="600"/>
              </a:spcBef>
              <a:buNone/>
            </a:pPr>
            <a:endParaRPr lang="zh-CN" altLang="en-US" sz="2400" dirty="0"/>
          </a:p>
          <a:p>
            <a:pPr>
              <a:spcBef>
                <a:spcPts val="600"/>
              </a:spcBef>
            </a:pPr>
            <a:r>
              <a:rPr lang="en-GB" sz="2400" dirty="0"/>
              <a:t>No info about compounds</a:t>
            </a:r>
          </a:p>
          <a:p>
            <a:pPr marL="180000" lvl="1" indent="0">
              <a:spcBef>
                <a:spcPts val="600"/>
              </a:spcBef>
              <a:buNone/>
            </a:pPr>
            <a:endParaRPr lang="zh-CN" altLang="en-US" sz="2400" dirty="0"/>
          </a:p>
          <a:p>
            <a:pPr>
              <a:spcBef>
                <a:spcPts val="600"/>
              </a:spcBef>
            </a:pPr>
            <a:r>
              <a:rPr lang="en-GB" sz="2400" dirty="0"/>
              <a:t>No info about oxides, silicates or nitrates</a:t>
            </a:r>
          </a:p>
          <a:p>
            <a:pPr marL="180000" lvl="1" indent="0">
              <a:spcBef>
                <a:spcPts val="600"/>
              </a:spcBef>
              <a:buNone/>
            </a:pPr>
            <a:endParaRPr lang="zh-CN" altLang="en-US" sz="2400" dirty="0"/>
          </a:p>
          <a:p>
            <a:pPr>
              <a:spcBef>
                <a:spcPts val="600"/>
              </a:spcBef>
            </a:pPr>
            <a:r>
              <a:rPr lang="en-GB" sz="2400" dirty="0"/>
              <a:t>No info about amount or size of graphite</a:t>
            </a:r>
          </a:p>
          <a:p>
            <a:pPr marL="180000" lvl="1" indent="0">
              <a:spcBef>
                <a:spcPts val="600"/>
              </a:spcBef>
              <a:buNone/>
            </a:pPr>
            <a:endParaRPr lang="zh-CN" altLang="en-US" sz="2400" dirty="0"/>
          </a:p>
          <a:p>
            <a:pPr>
              <a:spcBef>
                <a:spcPts val="600"/>
              </a:spcBef>
            </a:pPr>
            <a:r>
              <a:rPr lang="en-GB" sz="2400" dirty="0"/>
              <a:t>No info about interactions</a:t>
            </a:r>
          </a:p>
          <a:p>
            <a:pPr>
              <a:spcBef>
                <a:spcPts val="600"/>
              </a:spcBef>
            </a:pPr>
            <a:endParaRPr lang="zh-CN" altLang="en-US" sz="2400" dirty="0"/>
          </a:p>
          <a:p>
            <a:pPr>
              <a:spcBef>
                <a:spcPts val="600"/>
              </a:spcBef>
            </a:pPr>
            <a:r>
              <a:rPr lang="en-GB" sz="2400" dirty="0"/>
              <a:t>No info about behaviour during solidification</a:t>
            </a:r>
          </a:p>
          <a:p>
            <a:pPr marL="180000" lvl="1" indent="0">
              <a:spcBef>
                <a:spcPts val="600"/>
              </a:spcBef>
              <a:buNone/>
            </a:pPr>
            <a:endParaRPr lang="zh-CN" altLang="en-US" sz="2400" dirty="0"/>
          </a:p>
          <a:p>
            <a:pPr>
              <a:spcBef>
                <a:spcPts val="600"/>
              </a:spcBef>
            </a:pPr>
            <a:endParaRPr lang="en-GB" sz="2400" dirty="0"/>
          </a:p>
        </p:txBody>
      </p:sp>
    </p:spTree>
    <p:extLst>
      <p:ext uri="{BB962C8B-B14F-4D97-AF65-F5344CB8AC3E}">
        <p14:creationId xmlns:p14="http://schemas.microsoft.com/office/powerpoint/2010/main" val="78330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Traditional Metallurgical Control </a:t>
            </a:r>
          </a:p>
        </p:txBody>
      </p:sp>
      <p:sp>
        <p:nvSpPr>
          <p:cNvPr id="3" name="Text Placeholder 2">
            <a:extLst>
              <a:ext uri="{FF2B5EF4-FFF2-40B4-BE49-F238E27FC236}">
                <a16:creationId xmlns:a16="http://schemas.microsoft.com/office/drawing/2014/main" xmlns="" id="{A146A9E6-D444-4371-BF5F-1AD37B9C6BAD}"/>
              </a:ext>
            </a:extLst>
          </p:cNvPr>
          <p:cNvSpPr>
            <a:spLocks noGrp="1"/>
          </p:cNvSpPr>
          <p:nvPr>
            <p:ph type="body" sz="quarter" idx="13"/>
          </p:nvPr>
        </p:nvSpPr>
        <p:spPr>
          <a:xfrm>
            <a:off x="612820" y="1863969"/>
            <a:ext cx="14689093" cy="2016369"/>
          </a:xfrm>
        </p:spPr>
        <p:txBody>
          <a:bodyPr/>
          <a:lstStyle/>
          <a:p>
            <a:pPr>
              <a:spcBef>
                <a:spcPts val="600"/>
              </a:spcBef>
            </a:pPr>
            <a:r>
              <a:rPr lang="en-GB" sz="2400" dirty="0"/>
              <a:t>Spectrograph does not show how the various elements combine</a:t>
            </a:r>
          </a:p>
          <a:p>
            <a:pPr>
              <a:spcBef>
                <a:spcPts val="600"/>
              </a:spcBef>
            </a:pPr>
            <a:endParaRPr lang="zh-CN" altLang="en-US" sz="2400" dirty="0"/>
          </a:p>
          <a:p>
            <a:pPr>
              <a:spcBef>
                <a:spcPts val="600"/>
              </a:spcBef>
            </a:pPr>
            <a:r>
              <a:rPr lang="en-GB" sz="2400" dirty="0"/>
              <a:t>Only part of the metallurgical picture is provided</a:t>
            </a:r>
          </a:p>
          <a:p>
            <a:pPr marL="180000" lvl="1" indent="0">
              <a:spcBef>
                <a:spcPts val="600"/>
              </a:spcBef>
              <a:buNone/>
            </a:pPr>
            <a:endParaRPr lang="zh-CN" altLang="en-US" sz="2400" dirty="0"/>
          </a:p>
          <a:p>
            <a:pPr marL="0" indent="0">
              <a:spcBef>
                <a:spcPts val="600"/>
              </a:spcBef>
              <a:buNone/>
            </a:pPr>
            <a:endParaRPr lang="en-GB" sz="2400" dirty="0"/>
          </a:p>
        </p:txBody>
      </p:sp>
      <p:graphicFrame>
        <p:nvGraphicFramePr>
          <p:cNvPr id="5" name="表格 5">
            <a:extLst>
              <a:ext uri="{FF2B5EF4-FFF2-40B4-BE49-F238E27FC236}">
                <a16:creationId xmlns:a16="http://schemas.microsoft.com/office/drawing/2014/main" xmlns="" id="{772A8C4F-D0FE-4A59-B329-F90931EA312E}"/>
              </a:ext>
            </a:extLst>
          </p:cNvPr>
          <p:cNvGraphicFramePr>
            <a:graphicFrameLocks noGrp="1"/>
          </p:cNvGraphicFramePr>
          <p:nvPr>
            <p:extLst>
              <p:ext uri="{D42A27DB-BD31-4B8C-83A1-F6EECF244321}">
                <p14:modId xmlns:p14="http://schemas.microsoft.com/office/powerpoint/2010/main" val="652468313"/>
              </p:ext>
            </p:extLst>
          </p:nvPr>
        </p:nvGraphicFramePr>
        <p:xfrm>
          <a:off x="2147837" y="4066390"/>
          <a:ext cx="11617569" cy="4160987"/>
        </p:xfrm>
        <a:graphic>
          <a:graphicData uri="http://schemas.openxmlformats.org/drawingml/2006/table">
            <a:tbl>
              <a:tblPr firstRow="1" bandRow="1">
                <a:tableStyleId>{793D81CF-94F2-401A-BA57-92F5A7B2D0C5}</a:tableStyleId>
              </a:tblPr>
              <a:tblGrid>
                <a:gridCol w="4103076">
                  <a:extLst>
                    <a:ext uri="{9D8B030D-6E8A-4147-A177-3AD203B41FA5}">
                      <a16:colId xmlns:a16="http://schemas.microsoft.com/office/drawing/2014/main" xmlns="" val="516417361"/>
                    </a:ext>
                  </a:extLst>
                </a:gridCol>
                <a:gridCol w="3305908">
                  <a:extLst>
                    <a:ext uri="{9D8B030D-6E8A-4147-A177-3AD203B41FA5}">
                      <a16:colId xmlns:a16="http://schemas.microsoft.com/office/drawing/2014/main" xmlns="" val="2403906911"/>
                    </a:ext>
                  </a:extLst>
                </a:gridCol>
                <a:gridCol w="4208585">
                  <a:extLst>
                    <a:ext uri="{9D8B030D-6E8A-4147-A177-3AD203B41FA5}">
                      <a16:colId xmlns:a16="http://schemas.microsoft.com/office/drawing/2014/main" xmlns="" val="1286204682"/>
                    </a:ext>
                  </a:extLst>
                </a:gridCol>
              </a:tblGrid>
              <a:tr h="766650">
                <a:tc>
                  <a:txBody>
                    <a:bodyPr/>
                    <a:lstStyle>
                      <a:lvl1pPr marL="0" algn="l" defTabSz="1218987" rtl="0" eaLnBrk="1" latinLnBrk="0" hangingPunct="1">
                        <a:defRPr sz="2400" b="1" kern="1200">
                          <a:solidFill>
                            <a:schemeClr val="lt1"/>
                          </a:solidFill>
                          <a:latin typeface="Calibri Light"/>
                        </a:defRPr>
                      </a:lvl1pPr>
                      <a:lvl2pPr marL="609493" algn="l" defTabSz="1218987" rtl="0" eaLnBrk="1" latinLnBrk="0" hangingPunct="1">
                        <a:defRPr sz="2400" b="1" kern="1200">
                          <a:solidFill>
                            <a:schemeClr val="lt1"/>
                          </a:solidFill>
                          <a:latin typeface="Calibri Light"/>
                        </a:defRPr>
                      </a:lvl2pPr>
                      <a:lvl3pPr marL="1218987" algn="l" defTabSz="1218987" rtl="0" eaLnBrk="1" latinLnBrk="0" hangingPunct="1">
                        <a:defRPr sz="2400" b="1" kern="1200">
                          <a:solidFill>
                            <a:schemeClr val="lt1"/>
                          </a:solidFill>
                          <a:latin typeface="Calibri Light"/>
                        </a:defRPr>
                      </a:lvl3pPr>
                      <a:lvl4pPr marL="1828480" algn="l" defTabSz="1218987" rtl="0" eaLnBrk="1" latinLnBrk="0" hangingPunct="1">
                        <a:defRPr sz="2400" b="1" kern="1200">
                          <a:solidFill>
                            <a:schemeClr val="lt1"/>
                          </a:solidFill>
                          <a:latin typeface="Calibri Light"/>
                        </a:defRPr>
                      </a:lvl4pPr>
                      <a:lvl5pPr marL="2437973" algn="l" defTabSz="1218987" rtl="0" eaLnBrk="1" latinLnBrk="0" hangingPunct="1">
                        <a:defRPr sz="2400" b="1" kern="1200">
                          <a:solidFill>
                            <a:schemeClr val="lt1"/>
                          </a:solidFill>
                          <a:latin typeface="Calibri Light"/>
                        </a:defRPr>
                      </a:lvl5pPr>
                      <a:lvl6pPr marL="3047467" algn="l" defTabSz="1218987" rtl="0" eaLnBrk="1" latinLnBrk="0" hangingPunct="1">
                        <a:defRPr sz="2400" b="1" kern="1200">
                          <a:solidFill>
                            <a:schemeClr val="lt1"/>
                          </a:solidFill>
                          <a:latin typeface="Calibri Light"/>
                        </a:defRPr>
                      </a:lvl6pPr>
                      <a:lvl7pPr marL="3656960" algn="l" defTabSz="1218987" rtl="0" eaLnBrk="1" latinLnBrk="0" hangingPunct="1">
                        <a:defRPr sz="2400" b="1" kern="1200">
                          <a:solidFill>
                            <a:schemeClr val="lt1"/>
                          </a:solidFill>
                          <a:latin typeface="Calibri Light"/>
                        </a:defRPr>
                      </a:lvl7pPr>
                      <a:lvl8pPr marL="4266453" algn="l" defTabSz="1218987" rtl="0" eaLnBrk="1" latinLnBrk="0" hangingPunct="1">
                        <a:defRPr sz="2400" b="1" kern="1200">
                          <a:solidFill>
                            <a:schemeClr val="lt1"/>
                          </a:solidFill>
                          <a:latin typeface="Calibri Light"/>
                        </a:defRPr>
                      </a:lvl8pPr>
                      <a:lvl9pPr marL="4875947" algn="l" defTabSz="1218987" rtl="0" eaLnBrk="1" latinLnBrk="0" hangingPunct="1">
                        <a:defRPr sz="2400" b="1" kern="1200">
                          <a:solidFill>
                            <a:schemeClr val="lt1"/>
                          </a:solidFill>
                          <a:latin typeface="Calibri Light"/>
                        </a:defRPr>
                      </a:lvl9pPr>
                    </a:lstStyle>
                    <a:p>
                      <a:pPr marL="0" marR="0" lvl="0" indent="0" algn="ctr" defTabSz="804669" rtl="0" eaLnBrk="1" fontAlgn="auto" latinLnBrk="0" hangingPunct="1">
                        <a:lnSpc>
                          <a:spcPct val="100000"/>
                        </a:lnSpc>
                        <a:spcBef>
                          <a:spcPts val="0"/>
                        </a:spcBef>
                        <a:spcAft>
                          <a:spcPts val="0"/>
                        </a:spcAft>
                        <a:buClrTx/>
                        <a:buSzTx/>
                        <a:buFontTx/>
                        <a:buNone/>
                        <a:tabLst/>
                        <a:defRPr/>
                      </a:pPr>
                      <a:r>
                        <a:rPr lang="en-US" altLang="zh-CN" sz="1800" b="0" dirty="0">
                          <a:latin typeface="+mn-lt"/>
                        </a:rPr>
                        <a:t>Treatment 1 (Mg 0.04%) SPECTRO </a:t>
                      </a:r>
                    </a:p>
                    <a:p>
                      <a:pPr marL="0" marR="0" lvl="0" indent="0" algn="ctr" defTabSz="804669" rtl="0" eaLnBrk="1" fontAlgn="auto" latinLnBrk="0" hangingPunct="1">
                        <a:lnSpc>
                          <a:spcPct val="100000"/>
                        </a:lnSpc>
                        <a:spcBef>
                          <a:spcPts val="0"/>
                        </a:spcBef>
                        <a:spcAft>
                          <a:spcPts val="0"/>
                        </a:spcAft>
                        <a:buClrTx/>
                        <a:buSzTx/>
                        <a:buFontTx/>
                        <a:buNone/>
                        <a:tabLst/>
                        <a:defRPr/>
                      </a:pPr>
                      <a:r>
                        <a:rPr lang="zh-CN" altLang="en-US" sz="1800" b="0" dirty="0">
                          <a:latin typeface="+mn-lt"/>
                        </a:rPr>
                        <a:t>              </a:t>
                      </a:r>
                      <a:endParaRPr lang="en-US" altLang="zh-CN" sz="1800" b="0" dirty="0">
                        <a:latin typeface="+mn-lt"/>
                        <a:ea typeface="Microsoft YaHei" panose="020B0503020204020204" pitchFamily="34" charset="-122"/>
                      </a:endParaRPr>
                    </a:p>
                  </a:txBody>
                  <a:tcPr anchor="ctr"/>
                </a:tc>
                <a:tc>
                  <a:txBody>
                    <a:bodyPr/>
                    <a:lstStyle>
                      <a:lvl1pPr marL="0" algn="l" defTabSz="1218987" rtl="0" eaLnBrk="1" latinLnBrk="0" hangingPunct="1">
                        <a:defRPr sz="2400" b="1" kern="1200">
                          <a:solidFill>
                            <a:schemeClr val="lt1"/>
                          </a:solidFill>
                          <a:latin typeface="Calibri Light"/>
                        </a:defRPr>
                      </a:lvl1pPr>
                      <a:lvl2pPr marL="609493" algn="l" defTabSz="1218987" rtl="0" eaLnBrk="1" latinLnBrk="0" hangingPunct="1">
                        <a:defRPr sz="2400" b="1" kern="1200">
                          <a:solidFill>
                            <a:schemeClr val="lt1"/>
                          </a:solidFill>
                          <a:latin typeface="Calibri Light"/>
                        </a:defRPr>
                      </a:lvl2pPr>
                      <a:lvl3pPr marL="1218987" algn="l" defTabSz="1218987" rtl="0" eaLnBrk="1" latinLnBrk="0" hangingPunct="1">
                        <a:defRPr sz="2400" b="1" kern="1200">
                          <a:solidFill>
                            <a:schemeClr val="lt1"/>
                          </a:solidFill>
                          <a:latin typeface="Calibri Light"/>
                        </a:defRPr>
                      </a:lvl3pPr>
                      <a:lvl4pPr marL="1828480" algn="l" defTabSz="1218987" rtl="0" eaLnBrk="1" latinLnBrk="0" hangingPunct="1">
                        <a:defRPr sz="2400" b="1" kern="1200">
                          <a:solidFill>
                            <a:schemeClr val="lt1"/>
                          </a:solidFill>
                          <a:latin typeface="Calibri Light"/>
                        </a:defRPr>
                      </a:lvl4pPr>
                      <a:lvl5pPr marL="2437973" algn="l" defTabSz="1218987" rtl="0" eaLnBrk="1" latinLnBrk="0" hangingPunct="1">
                        <a:defRPr sz="2400" b="1" kern="1200">
                          <a:solidFill>
                            <a:schemeClr val="lt1"/>
                          </a:solidFill>
                          <a:latin typeface="Calibri Light"/>
                        </a:defRPr>
                      </a:lvl5pPr>
                      <a:lvl6pPr marL="3047467" algn="l" defTabSz="1218987" rtl="0" eaLnBrk="1" latinLnBrk="0" hangingPunct="1">
                        <a:defRPr sz="2400" b="1" kern="1200">
                          <a:solidFill>
                            <a:schemeClr val="lt1"/>
                          </a:solidFill>
                          <a:latin typeface="Calibri Light"/>
                        </a:defRPr>
                      </a:lvl6pPr>
                      <a:lvl7pPr marL="3656960" algn="l" defTabSz="1218987" rtl="0" eaLnBrk="1" latinLnBrk="0" hangingPunct="1">
                        <a:defRPr sz="2400" b="1" kern="1200">
                          <a:solidFill>
                            <a:schemeClr val="lt1"/>
                          </a:solidFill>
                          <a:latin typeface="Calibri Light"/>
                        </a:defRPr>
                      </a:lvl7pPr>
                      <a:lvl8pPr marL="4266453" algn="l" defTabSz="1218987" rtl="0" eaLnBrk="1" latinLnBrk="0" hangingPunct="1">
                        <a:defRPr sz="2400" b="1" kern="1200">
                          <a:solidFill>
                            <a:schemeClr val="lt1"/>
                          </a:solidFill>
                          <a:latin typeface="Calibri Light"/>
                        </a:defRPr>
                      </a:lvl8pPr>
                      <a:lvl9pPr marL="4875947" algn="l" defTabSz="1218987" rtl="0" eaLnBrk="1" latinLnBrk="0" hangingPunct="1">
                        <a:defRPr sz="2400" b="1" kern="1200">
                          <a:solidFill>
                            <a:schemeClr val="lt1"/>
                          </a:solidFill>
                          <a:latin typeface="Calibri Light"/>
                        </a:defRPr>
                      </a:lvl9pPr>
                    </a:lstStyle>
                    <a:p>
                      <a:pPr marL="0" marR="0" lvl="0" indent="0" algn="ctr" defTabSz="804669" rtl="0" eaLnBrk="1" fontAlgn="auto" latinLnBrk="0" hangingPunct="1">
                        <a:lnSpc>
                          <a:spcPct val="100000"/>
                        </a:lnSpc>
                        <a:spcBef>
                          <a:spcPts val="0"/>
                        </a:spcBef>
                        <a:spcAft>
                          <a:spcPts val="0"/>
                        </a:spcAft>
                        <a:buClrTx/>
                        <a:buSzTx/>
                        <a:buFontTx/>
                        <a:buNone/>
                        <a:tabLst/>
                        <a:defRPr/>
                      </a:pPr>
                      <a:endParaRPr lang="en-US" altLang="zh-CN" sz="1800" b="0" dirty="0">
                        <a:latin typeface="+mn-lt"/>
                        <a:ea typeface="Microsoft YaHei" panose="020B0503020204020204" pitchFamily="34" charset="-122"/>
                      </a:endParaRPr>
                    </a:p>
                  </a:txBody>
                  <a:tcPr anchor="ctr"/>
                </a:tc>
                <a:tc>
                  <a:txBody>
                    <a:bodyPr/>
                    <a:lstStyle>
                      <a:lvl1pPr marL="0" algn="l" defTabSz="1218987" rtl="0" eaLnBrk="1" latinLnBrk="0" hangingPunct="1">
                        <a:defRPr sz="2400" b="1" kern="1200">
                          <a:solidFill>
                            <a:schemeClr val="lt1"/>
                          </a:solidFill>
                          <a:latin typeface="Calibri Light"/>
                        </a:defRPr>
                      </a:lvl1pPr>
                      <a:lvl2pPr marL="609493" algn="l" defTabSz="1218987" rtl="0" eaLnBrk="1" latinLnBrk="0" hangingPunct="1">
                        <a:defRPr sz="2400" b="1" kern="1200">
                          <a:solidFill>
                            <a:schemeClr val="lt1"/>
                          </a:solidFill>
                          <a:latin typeface="Calibri Light"/>
                        </a:defRPr>
                      </a:lvl2pPr>
                      <a:lvl3pPr marL="1218987" algn="l" defTabSz="1218987" rtl="0" eaLnBrk="1" latinLnBrk="0" hangingPunct="1">
                        <a:defRPr sz="2400" b="1" kern="1200">
                          <a:solidFill>
                            <a:schemeClr val="lt1"/>
                          </a:solidFill>
                          <a:latin typeface="Calibri Light"/>
                        </a:defRPr>
                      </a:lvl3pPr>
                      <a:lvl4pPr marL="1828480" algn="l" defTabSz="1218987" rtl="0" eaLnBrk="1" latinLnBrk="0" hangingPunct="1">
                        <a:defRPr sz="2400" b="1" kern="1200">
                          <a:solidFill>
                            <a:schemeClr val="lt1"/>
                          </a:solidFill>
                          <a:latin typeface="Calibri Light"/>
                        </a:defRPr>
                      </a:lvl4pPr>
                      <a:lvl5pPr marL="2437973" algn="l" defTabSz="1218987" rtl="0" eaLnBrk="1" latinLnBrk="0" hangingPunct="1">
                        <a:defRPr sz="2400" b="1" kern="1200">
                          <a:solidFill>
                            <a:schemeClr val="lt1"/>
                          </a:solidFill>
                          <a:latin typeface="Calibri Light"/>
                        </a:defRPr>
                      </a:lvl5pPr>
                      <a:lvl6pPr marL="3047467" algn="l" defTabSz="1218987" rtl="0" eaLnBrk="1" latinLnBrk="0" hangingPunct="1">
                        <a:defRPr sz="2400" b="1" kern="1200">
                          <a:solidFill>
                            <a:schemeClr val="lt1"/>
                          </a:solidFill>
                          <a:latin typeface="Calibri Light"/>
                        </a:defRPr>
                      </a:lvl6pPr>
                      <a:lvl7pPr marL="3656960" algn="l" defTabSz="1218987" rtl="0" eaLnBrk="1" latinLnBrk="0" hangingPunct="1">
                        <a:defRPr sz="2400" b="1" kern="1200">
                          <a:solidFill>
                            <a:schemeClr val="lt1"/>
                          </a:solidFill>
                          <a:latin typeface="Calibri Light"/>
                        </a:defRPr>
                      </a:lvl7pPr>
                      <a:lvl8pPr marL="4266453" algn="l" defTabSz="1218987" rtl="0" eaLnBrk="1" latinLnBrk="0" hangingPunct="1">
                        <a:defRPr sz="2400" b="1" kern="1200">
                          <a:solidFill>
                            <a:schemeClr val="lt1"/>
                          </a:solidFill>
                          <a:latin typeface="Calibri Light"/>
                        </a:defRPr>
                      </a:lvl8pPr>
                      <a:lvl9pPr marL="4875947" algn="l" defTabSz="1218987" rtl="0" eaLnBrk="1" latinLnBrk="0" hangingPunct="1">
                        <a:defRPr sz="2400" b="1" kern="1200">
                          <a:solidFill>
                            <a:schemeClr val="lt1"/>
                          </a:solidFill>
                          <a:latin typeface="Calibri Light"/>
                        </a:defRPr>
                      </a:lvl9pPr>
                    </a:lstStyle>
                    <a:p>
                      <a:pPr marL="0" marR="0" lvl="0" indent="0" algn="ctr" defTabSz="804669" rtl="0" eaLnBrk="1" fontAlgn="auto" latinLnBrk="0" hangingPunct="1">
                        <a:lnSpc>
                          <a:spcPct val="100000"/>
                        </a:lnSpc>
                        <a:spcBef>
                          <a:spcPts val="0"/>
                        </a:spcBef>
                        <a:spcAft>
                          <a:spcPts val="0"/>
                        </a:spcAft>
                        <a:buClrTx/>
                        <a:buSzTx/>
                        <a:buFontTx/>
                        <a:buNone/>
                        <a:tabLst/>
                        <a:defRPr/>
                      </a:pPr>
                      <a:r>
                        <a:rPr lang="en-US" altLang="zh-CN" sz="1800" b="0" dirty="0">
                          <a:latin typeface="+mn-lt"/>
                        </a:rPr>
                        <a:t>Treatment 2 (Mg 0.04%) SPECTRO </a:t>
                      </a:r>
                    </a:p>
                    <a:p>
                      <a:pPr marL="0" marR="0" lvl="0" indent="0" algn="ctr" defTabSz="804669" rtl="0" eaLnBrk="1" fontAlgn="auto" latinLnBrk="0" hangingPunct="1">
                        <a:lnSpc>
                          <a:spcPct val="100000"/>
                        </a:lnSpc>
                        <a:spcBef>
                          <a:spcPts val="0"/>
                        </a:spcBef>
                        <a:spcAft>
                          <a:spcPts val="0"/>
                        </a:spcAft>
                        <a:buClrTx/>
                        <a:buSzTx/>
                        <a:buFontTx/>
                        <a:buNone/>
                        <a:tabLst/>
                        <a:defRPr/>
                      </a:pPr>
                      <a:endParaRPr lang="en-US" altLang="zh-CN" sz="1800" b="0" dirty="0">
                        <a:latin typeface="+mn-lt"/>
                        <a:ea typeface="Microsoft YaHei" panose="020B0503020204020204" pitchFamily="34" charset="-122"/>
                      </a:endParaRPr>
                    </a:p>
                  </a:txBody>
                  <a:tcPr anchor="ctr"/>
                </a:tc>
                <a:extLst>
                  <a:ext uri="{0D108BD9-81ED-4DB2-BD59-A6C34878D82A}">
                    <a16:rowId xmlns:a16="http://schemas.microsoft.com/office/drawing/2014/main" xmlns="" val="1418706415"/>
                  </a:ext>
                </a:extLst>
              </a:tr>
              <a:tr h="668677">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solidFill>
                            <a:srgbClr val="FF0000"/>
                          </a:solidFill>
                          <a:latin typeface="+mn-lt"/>
                        </a:rPr>
                        <a:t>95% nodularity</a:t>
                      </a: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marL="0" marR="0" lvl="0" indent="0" algn="ctr" defTabSz="804669" rtl="0" eaLnBrk="1" fontAlgn="auto" latinLnBrk="0" hangingPunct="1">
                        <a:lnSpc>
                          <a:spcPct val="100000"/>
                        </a:lnSpc>
                        <a:spcBef>
                          <a:spcPts val="0"/>
                        </a:spcBef>
                        <a:spcAft>
                          <a:spcPts val="0"/>
                        </a:spcAft>
                        <a:buClrTx/>
                        <a:buSzTx/>
                        <a:buFontTx/>
                        <a:buNone/>
                        <a:tabLst/>
                        <a:defRPr/>
                      </a:pPr>
                      <a:r>
                        <a:rPr lang="en-US" altLang="zh-CN" sz="1800" dirty="0">
                          <a:solidFill>
                            <a:srgbClr val="FF0000"/>
                          </a:solidFill>
                          <a:latin typeface="+mn-lt"/>
                        </a:rPr>
                        <a:t>80% nodularity</a:t>
                      </a:r>
                    </a:p>
                  </a:txBody>
                  <a:tcPr anchor="ctr"/>
                </a:tc>
                <a:extLst>
                  <a:ext uri="{0D108BD9-81ED-4DB2-BD59-A6C34878D82A}">
                    <a16:rowId xmlns:a16="http://schemas.microsoft.com/office/drawing/2014/main" xmlns="" val="2344376797"/>
                  </a:ext>
                </a:extLst>
              </a:tr>
              <a:tr h="5423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0.020%</a:t>
                      </a: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Mg (dissolved)</a:t>
                      </a: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0.015%</a:t>
                      </a:r>
                      <a:endParaRPr lang="zh-CN" altLang="en-US" sz="3200" dirty="0">
                        <a:latin typeface="+mn-lt"/>
                        <a:ea typeface="Microsoft YaHei" panose="020B0503020204020204" pitchFamily="34" charset="-122"/>
                      </a:endParaRPr>
                    </a:p>
                  </a:txBody>
                  <a:tcPr anchor="ctr"/>
                </a:tc>
                <a:extLst>
                  <a:ext uri="{0D108BD9-81ED-4DB2-BD59-A6C34878D82A}">
                    <a16:rowId xmlns:a16="http://schemas.microsoft.com/office/drawing/2014/main" xmlns="" val="3276208882"/>
                  </a:ext>
                </a:extLst>
              </a:tr>
              <a:tr h="5423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0.005%</a:t>
                      </a: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MgO</a:t>
                      </a: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marL="0" marR="0" lvl="0" indent="0" algn="ctr" defTabSz="804669" rtl="0" eaLnBrk="1" fontAlgn="auto" latinLnBrk="0" hangingPunct="1">
                        <a:lnSpc>
                          <a:spcPct val="100000"/>
                        </a:lnSpc>
                        <a:spcBef>
                          <a:spcPts val="0"/>
                        </a:spcBef>
                        <a:spcAft>
                          <a:spcPts val="0"/>
                        </a:spcAft>
                        <a:buClrTx/>
                        <a:buSzTx/>
                        <a:buFontTx/>
                        <a:buNone/>
                        <a:tabLst/>
                        <a:defRPr/>
                      </a:pPr>
                      <a:r>
                        <a:rPr lang="en-US" altLang="zh-CN" sz="1800" dirty="0">
                          <a:latin typeface="+mn-lt"/>
                        </a:rPr>
                        <a:t>0.009%</a:t>
                      </a:r>
                      <a:endParaRPr lang="en-US" altLang="zh-CN" sz="1800" dirty="0">
                        <a:latin typeface="+mn-lt"/>
                        <a:ea typeface="Microsoft YaHei" panose="020B0503020204020204" pitchFamily="34" charset="-122"/>
                      </a:endParaRPr>
                    </a:p>
                  </a:txBody>
                  <a:tcPr anchor="ctr"/>
                </a:tc>
                <a:extLst>
                  <a:ext uri="{0D108BD9-81ED-4DB2-BD59-A6C34878D82A}">
                    <a16:rowId xmlns:a16="http://schemas.microsoft.com/office/drawing/2014/main" xmlns="" val="3144155537"/>
                  </a:ext>
                </a:extLst>
              </a:tr>
              <a:tr h="5561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0.008%</a:t>
                      </a: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MgS</a:t>
                      </a: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0.10%</a:t>
                      </a:r>
                      <a:endParaRPr lang="zh-CN" altLang="en-US" sz="3200" dirty="0">
                        <a:latin typeface="+mn-lt"/>
                        <a:ea typeface="Microsoft YaHei" panose="020B0503020204020204" pitchFamily="34" charset="-122"/>
                      </a:endParaRPr>
                    </a:p>
                  </a:txBody>
                  <a:tcPr anchor="ctr"/>
                </a:tc>
                <a:extLst>
                  <a:ext uri="{0D108BD9-81ED-4DB2-BD59-A6C34878D82A}">
                    <a16:rowId xmlns:a16="http://schemas.microsoft.com/office/drawing/2014/main" xmlns="" val="668635472"/>
                  </a:ext>
                </a:extLst>
              </a:tr>
              <a:tr h="5423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0.006%</a:t>
                      </a: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MgSiO4 </a:t>
                      </a: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0.005% </a:t>
                      </a:r>
                      <a:endParaRPr lang="zh-CN" altLang="en-US" sz="3200" dirty="0">
                        <a:latin typeface="+mn-lt"/>
                        <a:ea typeface="Microsoft YaHei" panose="020B0503020204020204" pitchFamily="34" charset="-122"/>
                      </a:endParaRPr>
                    </a:p>
                  </a:txBody>
                  <a:tcPr anchor="ctr"/>
                </a:tc>
                <a:extLst>
                  <a:ext uri="{0D108BD9-81ED-4DB2-BD59-A6C34878D82A}">
                    <a16:rowId xmlns:a16="http://schemas.microsoft.com/office/drawing/2014/main" xmlns="" val="3195083401"/>
                  </a:ext>
                </a:extLst>
              </a:tr>
              <a:tr h="542372">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0.001%</a:t>
                      </a: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Mg</a:t>
                      </a:r>
                      <a:r>
                        <a:rPr lang="en-US" altLang="zh-CN" sz="1800" baseline="-25000" dirty="0">
                          <a:latin typeface="+mn-lt"/>
                        </a:rPr>
                        <a:t>3</a:t>
                      </a:r>
                      <a:r>
                        <a:rPr lang="en-US" altLang="zh-CN" sz="1800" dirty="0">
                          <a:latin typeface="+mn-lt"/>
                        </a:rPr>
                        <a:t>N</a:t>
                      </a:r>
                      <a:r>
                        <a:rPr lang="en-US" altLang="zh-CN" sz="1800" baseline="-25000" dirty="0">
                          <a:latin typeface="+mn-lt"/>
                        </a:rPr>
                        <a:t>2 </a:t>
                      </a:r>
                      <a:endParaRPr lang="zh-CN" altLang="en-US" sz="3200" dirty="0">
                        <a:latin typeface="+mn-lt"/>
                        <a:ea typeface="Microsoft YaHei" panose="020B0503020204020204" pitchFamily="34" charset="-122"/>
                      </a:endParaRPr>
                    </a:p>
                  </a:txBody>
                  <a:tcPr anchor="ctr"/>
                </a:tc>
                <a:tc>
                  <a:txBody>
                    <a:bodyPr/>
                    <a:lstStyle>
                      <a:lvl1pPr marL="0" algn="l" defTabSz="1218987" rtl="0" eaLnBrk="1" latinLnBrk="0" hangingPunct="1">
                        <a:defRPr sz="2400" kern="1200">
                          <a:solidFill>
                            <a:schemeClr val="dk1"/>
                          </a:solidFill>
                          <a:latin typeface="Calibri Light"/>
                        </a:defRPr>
                      </a:lvl1pPr>
                      <a:lvl2pPr marL="609493" algn="l" defTabSz="1218987" rtl="0" eaLnBrk="1" latinLnBrk="0" hangingPunct="1">
                        <a:defRPr sz="2400" kern="1200">
                          <a:solidFill>
                            <a:schemeClr val="dk1"/>
                          </a:solidFill>
                          <a:latin typeface="Calibri Light"/>
                        </a:defRPr>
                      </a:lvl2pPr>
                      <a:lvl3pPr marL="1218987" algn="l" defTabSz="1218987" rtl="0" eaLnBrk="1" latinLnBrk="0" hangingPunct="1">
                        <a:defRPr sz="2400" kern="1200">
                          <a:solidFill>
                            <a:schemeClr val="dk1"/>
                          </a:solidFill>
                          <a:latin typeface="Calibri Light"/>
                        </a:defRPr>
                      </a:lvl3pPr>
                      <a:lvl4pPr marL="1828480" algn="l" defTabSz="1218987" rtl="0" eaLnBrk="1" latinLnBrk="0" hangingPunct="1">
                        <a:defRPr sz="2400" kern="1200">
                          <a:solidFill>
                            <a:schemeClr val="dk1"/>
                          </a:solidFill>
                          <a:latin typeface="Calibri Light"/>
                        </a:defRPr>
                      </a:lvl4pPr>
                      <a:lvl5pPr marL="2437973" algn="l" defTabSz="1218987" rtl="0" eaLnBrk="1" latinLnBrk="0" hangingPunct="1">
                        <a:defRPr sz="2400" kern="1200">
                          <a:solidFill>
                            <a:schemeClr val="dk1"/>
                          </a:solidFill>
                          <a:latin typeface="Calibri Light"/>
                        </a:defRPr>
                      </a:lvl5pPr>
                      <a:lvl6pPr marL="3047467" algn="l" defTabSz="1218987" rtl="0" eaLnBrk="1" latinLnBrk="0" hangingPunct="1">
                        <a:defRPr sz="2400" kern="1200">
                          <a:solidFill>
                            <a:schemeClr val="dk1"/>
                          </a:solidFill>
                          <a:latin typeface="Calibri Light"/>
                        </a:defRPr>
                      </a:lvl6pPr>
                      <a:lvl7pPr marL="3656960" algn="l" defTabSz="1218987" rtl="0" eaLnBrk="1" latinLnBrk="0" hangingPunct="1">
                        <a:defRPr sz="2400" kern="1200">
                          <a:solidFill>
                            <a:schemeClr val="dk1"/>
                          </a:solidFill>
                          <a:latin typeface="Calibri Light"/>
                        </a:defRPr>
                      </a:lvl7pPr>
                      <a:lvl8pPr marL="4266453" algn="l" defTabSz="1218987" rtl="0" eaLnBrk="1" latinLnBrk="0" hangingPunct="1">
                        <a:defRPr sz="2400" kern="1200">
                          <a:solidFill>
                            <a:schemeClr val="dk1"/>
                          </a:solidFill>
                          <a:latin typeface="Calibri Light"/>
                        </a:defRPr>
                      </a:lvl8pPr>
                      <a:lvl9pPr marL="4875947" algn="l" defTabSz="1218987" rtl="0" eaLnBrk="1" latinLnBrk="0" hangingPunct="1">
                        <a:defRPr sz="2400" kern="1200">
                          <a:solidFill>
                            <a:schemeClr val="dk1"/>
                          </a:solidFill>
                          <a:latin typeface="Calibri Light"/>
                        </a:defRPr>
                      </a:lvl9pPr>
                    </a:lstStyle>
                    <a:p>
                      <a:pPr algn="ctr"/>
                      <a:r>
                        <a:rPr lang="en-US" altLang="zh-CN" sz="1800" dirty="0">
                          <a:latin typeface="+mn-lt"/>
                        </a:rPr>
                        <a:t> 0.001%</a:t>
                      </a:r>
                      <a:endParaRPr lang="zh-CN" altLang="en-US" sz="3200" dirty="0">
                        <a:latin typeface="+mn-lt"/>
                        <a:ea typeface="Microsoft YaHei" panose="020B0503020204020204" pitchFamily="34" charset="-122"/>
                      </a:endParaRPr>
                    </a:p>
                  </a:txBody>
                  <a:tcPr anchor="ctr"/>
                </a:tc>
                <a:extLst>
                  <a:ext uri="{0D108BD9-81ED-4DB2-BD59-A6C34878D82A}">
                    <a16:rowId xmlns:a16="http://schemas.microsoft.com/office/drawing/2014/main" xmlns="" val="573562967"/>
                  </a:ext>
                </a:extLst>
              </a:tr>
            </a:tbl>
          </a:graphicData>
        </a:graphic>
      </p:graphicFrame>
    </p:spTree>
    <p:extLst>
      <p:ext uri="{BB962C8B-B14F-4D97-AF65-F5344CB8AC3E}">
        <p14:creationId xmlns:p14="http://schemas.microsoft.com/office/powerpoint/2010/main" val="231464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Thermal Analysis</a:t>
            </a:r>
          </a:p>
        </p:txBody>
      </p:sp>
      <p:pic>
        <p:nvPicPr>
          <p:cNvPr id="7" name="Picture 3">
            <a:extLst>
              <a:ext uri="{FF2B5EF4-FFF2-40B4-BE49-F238E27FC236}">
                <a16:creationId xmlns:a16="http://schemas.microsoft.com/office/drawing/2014/main" xmlns="" id="{89314AD1-C26D-4660-B047-B0B9EB15D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662" y="2239320"/>
            <a:ext cx="9962618" cy="498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5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Iron-Carbon Phase Diagram</a:t>
            </a:r>
          </a:p>
        </p:txBody>
      </p:sp>
      <p:grpSp>
        <p:nvGrpSpPr>
          <p:cNvPr id="10" name="Group 9">
            <a:extLst>
              <a:ext uri="{FF2B5EF4-FFF2-40B4-BE49-F238E27FC236}">
                <a16:creationId xmlns:a16="http://schemas.microsoft.com/office/drawing/2014/main" xmlns="" id="{257A7495-03FA-494F-BCE1-98B46F30DBFC}"/>
              </a:ext>
            </a:extLst>
          </p:cNvPr>
          <p:cNvGrpSpPr>
            <a:grpSpLocks noChangeAspect="1"/>
          </p:cNvGrpSpPr>
          <p:nvPr/>
        </p:nvGrpSpPr>
        <p:grpSpPr>
          <a:xfrm>
            <a:off x="2327166" y="1706796"/>
            <a:ext cx="11259656" cy="6891446"/>
            <a:chOff x="1907704" y="983152"/>
            <a:chExt cx="6713330" cy="4108878"/>
          </a:xfrm>
        </p:grpSpPr>
        <p:grpSp>
          <p:nvGrpSpPr>
            <p:cNvPr id="6" name="Group 5">
              <a:extLst>
                <a:ext uri="{FF2B5EF4-FFF2-40B4-BE49-F238E27FC236}">
                  <a16:creationId xmlns:a16="http://schemas.microsoft.com/office/drawing/2014/main" xmlns="" id="{A991E5E7-EFEB-41E4-AB52-73C12A3F24C7}"/>
                </a:ext>
              </a:extLst>
            </p:cNvPr>
            <p:cNvGrpSpPr/>
            <p:nvPr/>
          </p:nvGrpSpPr>
          <p:grpSpPr>
            <a:xfrm>
              <a:off x="6516216" y="2258481"/>
              <a:ext cx="2104818" cy="1781133"/>
              <a:chOff x="5936027" y="2272520"/>
              <a:chExt cx="1837867" cy="1781133"/>
            </a:xfrm>
          </p:grpSpPr>
          <p:sp>
            <p:nvSpPr>
              <p:cNvPr id="7" name="Text Box 25">
                <a:extLst>
                  <a:ext uri="{FF2B5EF4-FFF2-40B4-BE49-F238E27FC236}">
                    <a16:creationId xmlns:a16="http://schemas.microsoft.com/office/drawing/2014/main" xmlns="" id="{6A2F81CD-ED68-47D1-AEAB-2112306C0E4B}"/>
                  </a:ext>
                </a:extLst>
              </p:cNvPr>
              <p:cNvSpPr txBox="1">
                <a:spLocks noChangeArrowheads="1"/>
              </p:cNvSpPr>
              <p:nvPr/>
            </p:nvSpPr>
            <p:spPr bwMode="auto">
              <a:xfrm>
                <a:off x="5943303" y="2272520"/>
                <a:ext cx="1673957" cy="238557"/>
              </a:xfrm>
              <a:prstGeom prst="rect">
                <a:avLst/>
              </a:prstGeom>
              <a:noFill/>
              <a:ln w="9525">
                <a:noFill/>
                <a:miter lim="800000"/>
                <a:headEnd/>
                <a:tailEnd/>
              </a:ln>
            </p:spPr>
            <p:txBody>
              <a:bodyPr wrap="square">
                <a:spAutoFit/>
              </a:bodyPr>
              <a:lstStyle/>
              <a:p>
                <a:pPr eaLnBrk="0" hangingPunct="0">
                  <a:spcBef>
                    <a:spcPct val="50000"/>
                  </a:spcBef>
                </a:pPr>
                <a:r>
                  <a:rPr lang="en-GB" sz="2000" b="1" dirty="0">
                    <a:solidFill>
                      <a:schemeClr val="tx1"/>
                    </a:solidFill>
                    <a:ea typeface="Microsoft YaHei" panose="020B0503020204020204" pitchFamily="34" charset="-122"/>
                  </a:rPr>
                  <a:t>Solidification</a:t>
                </a:r>
              </a:p>
            </p:txBody>
          </p:sp>
          <p:sp>
            <p:nvSpPr>
              <p:cNvPr id="8" name="Text Box 25">
                <a:extLst>
                  <a:ext uri="{FF2B5EF4-FFF2-40B4-BE49-F238E27FC236}">
                    <a16:creationId xmlns:a16="http://schemas.microsoft.com/office/drawing/2014/main" xmlns="" id="{028E34C3-1504-458A-BCBC-5CF4136CF901}"/>
                  </a:ext>
                </a:extLst>
              </p:cNvPr>
              <p:cNvSpPr txBox="1">
                <a:spLocks noChangeArrowheads="1"/>
              </p:cNvSpPr>
              <p:nvPr/>
            </p:nvSpPr>
            <p:spPr bwMode="auto">
              <a:xfrm>
                <a:off x="5936027" y="3815096"/>
                <a:ext cx="1837867" cy="238557"/>
              </a:xfrm>
              <a:prstGeom prst="rect">
                <a:avLst/>
              </a:prstGeom>
              <a:noFill/>
              <a:ln w="9525">
                <a:noFill/>
                <a:miter lim="800000"/>
                <a:headEnd/>
                <a:tailEnd/>
              </a:ln>
            </p:spPr>
            <p:txBody>
              <a:bodyPr wrap="square">
                <a:spAutoFit/>
              </a:bodyPr>
              <a:lstStyle/>
              <a:p>
                <a:pPr eaLnBrk="0" hangingPunct="0">
                  <a:spcBef>
                    <a:spcPct val="50000"/>
                  </a:spcBef>
                </a:pPr>
                <a:r>
                  <a:rPr lang="en-GB" sz="2000" b="1" dirty="0">
                    <a:solidFill>
                      <a:schemeClr val="tx1"/>
                    </a:solidFill>
                    <a:ea typeface="Microsoft YaHei" panose="020B0503020204020204" pitchFamily="34" charset="-122"/>
                  </a:rPr>
                  <a:t>Transformation </a:t>
                </a:r>
              </a:p>
            </p:txBody>
          </p:sp>
        </p:grpSp>
        <p:pic>
          <p:nvPicPr>
            <p:cNvPr id="9" name="Bilde 7" descr="Et bilde som inneholder tekst, kart&#10;&#10;Automatisk generert beskrivelse">
              <a:extLst>
                <a:ext uri="{FF2B5EF4-FFF2-40B4-BE49-F238E27FC236}">
                  <a16:creationId xmlns:a16="http://schemas.microsoft.com/office/drawing/2014/main" xmlns="" id="{2BD6D5C9-DD57-40C1-BD73-0C47FDB54FCD}"/>
                </a:ext>
              </a:extLst>
            </p:cNvPr>
            <p:cNvPicPr>
              <a:picLocks noChangeAspect="1"/>
            </p:cNvPicPr>
            <p:nvPr/>
          </p:nvPicPr>
          <p:blipFill>
            <a:blip r:embed="rId3"/>
            <a:stretch>
              <a:fillRect/>
            </a:stretch>
          </p:blipFill>
          <p:spPr>
            <a:xfrm>
              <a:off x="1907704" y="983152"/>
              <a:ext cx="4572000" cy="4108878"/>
            </a:xfrm>
            <a:prstGeom prst="rect">
              <a:avLst/>
            </a:prstGeom>
          </p:spPr>
        </p:pic>
      </p:grpSp>
    </p:spTree>
    <p:extLst>
      <p:ext uri="{BB962C8B-B14F-4D97-AF65-F5344CB8AC3E}">
        <p14:creationId xmlns:p14="http://schemas.microsoft.com/office/powerpoint/2010/main" val="63195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Hypoeutectic, Eutectic and Hypereutectic</a:t>
            </a:r>
          </a:p>
        </p:txBody>
      </p:sp>
      <p:grpSp>
        <p:nvGrpSpPr>
          <p:cNvPr id="3" name="Group 2">
            <a:extLst>
              <a:ext uri="{FF2B5EF4-FFF2-40B4-BE49-F238E27FC236}">
                <a16:creationId xmlns:a16="http://schemas.microsoft.com/office/drawing/2014/main" xmlns="" id="{616FE6BD-7C15-43B1-B6DF-F1B611C294E9}"/>
              </a:ext>
            </a:extLst>
          </p:cNvPr>
          <p:cNvGrpSpPr>
            <a:grpSpLocks noChangeAspect="1"/>
          </p:cNvGrpSpPr>
          <p:nvPr/>
        </p:nvGrpSpPr>
        <p:grpSpPr>
          <a:xfrm>
            <a:off x="300327" y="2420983"/>
            <a:ext cx="14904504" cy="5569029"/>
            <a:chOff x="251521" y="1410540"/>
            <a:chExt cx="8599541" cy="3213223"/>
          </a:xfrm>
        </p:grpSpPr>
        <p:sp>
          <p:nvSpPr>
            <p:cNvPr id="17" name="Text Placeholder 4">
              <a:extLst>
                <a:ext uri="{FF2B5EF4-FFF2-40B4-BE49-F238E27FC236}">
                  <a16:creationId xmlns:a16="http://schemas.microsoft.com/office/drawing/2014/main" xmlns="" id="{1C921A21-F2CF-4CA6-97A4-037703193C8F}"/>
                </a:ext>
              </a:extLst>
            </p:cNvPr>
            <p:cNvSpPr txBox="1">
              <a:spLocks/>
            </p:cNvSpPr>
            <p:nvPr/>
          </p:nvSpPr>
          <p:spPr>
            <a:xfrm>
              <a:off x="251521" y="1410540"/>
              <a:ext cx="2736342" cy="240877"/>
            </a:xfrm>
            <a:prstGeom prst="rect">
              <a:avLst/>
            </a:prstGeom>
          </p:spPr>
          <p:txBody>
            <a:bodyPr/>
            <a:lstStyle>
              <a:lvl1pPr marL="226800" indent="-226800" algn="l" defTabSz="1218987" rtl="0" eaLnBrk="1" latinLnBrk="0" hangingPunct="1">
                <a:lnSpc>
                  <a:spcPct val="111000"/>
                </a:lnSpc>
                <a:spcBef>
                  <a:spcPts val="2400"/>
                </a:spcBef>
                <a:buFont typeface="Wingdings" panose="05000000000000000000" pitchFamily="2" charset="2"/>
                <a:buChar char="§"/>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400" dirty="0">
                  <a:ea typeface="Microsoft YaHei" panose="020B0503020204020204" pitchFamily="34" charset="-122"/>
                </a:rPr>
                <a:t>Hypoeutectic</a:t>
              </a:r>
            </a:p>
          </p:txBody>
        </p:sp>
        <p:sp>
          <p:nvSpPr>
            <p:cNvPr id="18" name="Text Placeholder 6">
              <a:extLst>
                <a:ext uri="{FF2B5EF4-FFF2-40B4-BE49-F238E27FC236}">
                  <a16:creationId xmlns:a16="http://schemas.microsoft.com/office/drawing/2014/main" xmlns="" id="{0415451E-B48F-4271-BF83-1EC76F6E5163}"/>
                </a:ext>
              </a:extLst>
            </p:cNvPr>
            <p:cNvSpPr txBox="1">
              <a:spLocks/>
            </p:cNvSpPr>
            <p:nvPr/>
          </p:nvSpPr>
          <p:spPr>
            <a:xfrm>
              <a:off x="3183121" y="1410540"/>
              <a:ext cx="2736342" cy="240876"/>
            </a:xfrm>
            <a:prstGeom prst="rect">
              <a:avLst/>
            </a:prstGeom>
          </p:spPr>
          <p:txBody>
            <a:bodyPr vert="horz" lIns="0" tIns="0" rIns="0" bIns="0" rtlCol="0" anchor="ctr">
              <a:noAutofit/>
            </a:bodyPr>
            <a:lstStyle>
              <a:defPPr>
                <a:defRPr lang="en-US"/>
              </a:defPPr>
              <a:lvl1pPr marL="0" algn="l" defTabSz="457200" rtl="0" eaLnBrk="1" latinLnBrk="0" hangingPunct="1">
                <a:defRPr sz="1200" kern="1200">
                  <a:solidFill>
                    <a:srgbClr val="33363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dirty="0">
                  <a:ea typeface="Microsoft YaHei" panose="020B0503020204020204" pitchFamily="34" charset="-122"/>
                </a:rPr>
                <a:t>Eutectic</a:t>
              </a:r>
            </a:p>
          </p:txBody>
        </p:sp>
        <p:sp>
          <p:nvSpPr>
            <p:cNvPr id="19" name="Text Placeholder 8">
              <a:extLst>
                <a:ext uri="{FF2B5EF4-FFF2-40B4-BE49-F238E27FC236}">
                  <a16:creationId xmlns:a16="http://schemas.microsoft.com/office/drawing/2014/main" xmlns="" id="{7DDD4AEB-079B-4562-B701-45686D103209}"/>
                </a:ext>
              </a:extLst>
            </p:cNvPr>
            <p:cNvSpPr txBox="1">
              <a:spLocks/>
            </p:cNvSpPr>
            <p:nvPr/>
          </p:nvSpPr>
          <p:spPr>
            <a:xfrm>
              <a:off x="6114720" y="1410540"/>
              <a:ext cx="2736342" cy="242311"/>
            </a:xfrm>
            <a:prstGeom prst="rect">
              <a:avLst/>
            </a:prstGeom>
          </p:spPr>
          <p:txBody>
            <a:bodyPr vert="horz" lIns="90000" tIns="0" rIns="90000" bIns="0" rtlCol="0" anchor="ctr" anchorCtr="0">
              <a:noAutofit/>
            </a:bodyP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dirty="0">
                  <a:ea typeface="Microsoft YaHei" panose="020B0503020204020204" pitchFamily="34" charset="-122"/>
                </a:rPr>
                <a:t>Hypereutectic</a:t>
              </a:r>
            </a:p>
          </p:txBody>
        </p:sp>
        <p:pic>
          <p:nvPicPr>
            <p:cNvPr id="20" name="Picture 2051" descr="hypo">
              <a:extLst>
                <a:ext uri="{FF2B5EF4-FFF2-40B4-BE49-F238E27FC236}">
                  <a16:creationId xmlns:a16="http://schemas.microsoft.com/office/drawing/2014/main" xmlns="" id="{A4B3B13F-9041-44EA-BEA3-AEE57CA23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13" y="1917291"/>
              <a:ext cx="2628157" cy="258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52" descr="eutectic">
              <a:extLst>
                <a:ext uri="{FF2B5EF4-FFF2-40B4-BE49-F238E27FC236}">
                  <a16:creationId xmlns:a16="http://schemas.microsoft.com/office/drawing/2014/main" xmlns="" id="{FCDAC27F-1429-45BD-9BB7-8CF427A4C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909" y="1917291"/>
              <a:ext cx="2494763" cy="240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53" descr="hyper">
              <a:extLst>
                <a:ext uri="{FF2B5EF4-FFF2-40B4-BE49-F238E27FC236}">
                  <a16:creationId xmlns:a16="http://schemas.microsoft.com/office/drawing/2014/main" xmlns="" id="{F9586689-71F2-4BF8-8E67-F98FC6E91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812" y="1917291"/>
              <a:ext cx="2628157" cy="270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266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B3A78-51E6-4EB6-B527-5A482ED7AD39}"/>
              </a:ext>
            </a:extLst>
          </p:cNvPr>
          <p:cNvSpPr>
            <a:spLocks noGrp="1"/>
          </p:cNvSpPr>
          <p:nvPr>
            <p:ph type="title"/>
          </p:nvPr>
        </p:nvSpPr>
        <p:spPr/>
        <p:txBody>
          <a:bodyPr/>
          <a:lstStyle/>
          <a:p>
            <a:r>
              <a:rPr lang="en-GB" sz="4000" dirty="0"/>
              <a:t>White and Grey Curves</a:t>
            </a:r>
          </a:p>
        </p:txBody>
      </p:sp>
      <p:grpSp>
        <p:nvGrpSpPr>
          <p:cNvPr id="4" name="Group 3">
            <a:extLst>
              <a:ext uri="{FF2B5EF4-FFF2-40B4-BE49-F238E27FC236}">
                <a16:creationId xmlns:a16="http://schemas.microsoft.com/office/drawing/2014/main" xmlns="" id="{775197D2-BE5C-47E5-A41D-FA7DC5548158}"/>
              </a:ext>
            </a:extLst>
          </p:cNvPr>
          <p:cNvGrpSpPr>
            <a:grpSpLocks noChangeAspect="1"/>
          </p:cNvGrpSpPr>
          <p:nvPr/>
        </p:nvGrpSpPr>
        <p:grpSpPr>
          <a:xfrm>
            <a:off x="612078" y="2111552"/>
            <a:ext cx="14627774" cy="5557842"/>
            <a:chOff x="250826" y="1203598"/>
            <a:chExt cx="8563156" cy="3253583"/>
          </a:xfrm>
        </p:grpSpPr>
        <p:sp>
          <p:nvSpPr>
            <p:cNvPr id="10" name="Text Placeholder 4">
              <a:extLst>
                <a:ext uri="{FF2B5EF4-FFF2-40B4-BE49-F238E27FC236}">
                  <a16:creationId xmlns:a16="http://schemas.microsoft.com/office/drawing/2014/main" xmlns="" id="{4A8D3EFA-A6D8-4370-AC0E-8ABFA4F4CC6B}"/>
                </a:ext>
              </a:extLst>
            </p:cNvPr>
            <p:cNvSpPr txBox="1">
              <a:spLocks/>
            </p:cNvSpPr>
            <p:nvPr/>
          </p:nvSpPr>
          <p:spPr>
            <a:xfrm>
              <a:off x="251521" y="1203598"/>
              <a:ext cx="4212527" cy="240876"/>
            </a:xfrm>
            <a:prstGeom prst="rect">
              <a:avLst/>
            </a:prstGeom>
          </p:spPr>
          <p:txBody>
            <a:bodyPr/>
            <a:lstStyle>
              <a:lvl1pPr marL="226800" indent="-226800" algn="l" defTabSz="1218987" rtl="0" eaLnBrk="1" latinLnBrk="0" hangingPunct="1">
                <a:lnSpc>
                  <a:spcPct val="111000"/>
                </a:lnSpc>
                <a:spcBef>
                  <a:spcPts val="2400"/>
                </a:spcBef>
                <a:buFont typeface="Wingdings" panose="05000000000000000000" pitchFamily="2" charset="2"/>
                <a:buChar char="§"/>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400" dirty="0">
                  <a:ea typeface="Microsoft YaHei" panose="020B0503020204020204" pitchFamily="34" charset="-122"/>
                </a:rPr>
                <a:t>White and Grey Curves </a:t>
              </a:r>
            </a:p>
          </p:txBody>
        </p:sp>
        <p:sp>
          <p:nvSpPr>
            <p:cNvPr id="11" name="Text Placeholder 6">
              <a:extLst>
                <a:ext uri="{FF2B5EF4-FFF2-40B4-BE49-F238E27FC236}">
                  <a16:creationId xmlns:a16="http://schemas.microsoft.com/office/drawing/2014/main" xmlns="" id="{3354FFCE-E15E-472D-8CC9-1DA3F2C6AED1}"/>
                </a:ext>
              </a:extLst>
            </p:cNvPr>
            <p:cNvSpPr txBox="1">
              <a:spLocks/>
            </p:cNvSpPr>
            <p:nvPr/>
          </p:nvSpPr>
          <p:spPr>
            <a:xfrm>
              <a:off x="4602344" y="1203598"/>
              <a:ext cx="4002104" cy="240876"/>
            </a:xfrm>
            <a:prstGeom prst="rect">
              <a:avLst/>
            </a:prstGeom>
          </p:spPr>
          <p:txBody>
            <a:bodyPr vert="horz" lIns="90000" tIns="0" rIns="90000" bIns="0" rtlCol="0" anchor="ctr" anchorCtr="0">
              <a:noAutofit/>
            </a:bodyPr>
            <a:lstStyle>
              <a:lvl1pPr marL="226800" indent="-226800" algn="l" defTabSz="1218987" rtl="0" eaLnBrk="1" latinLnBrk="0" hangingPunct="1">
                <a:lnSpc>
                  <a:spcPct val="111000"/>
                </a:lnSpc>
                <a:spcBef>
                  <a:spcPts val="2400"/>
                </a:spcBef>
                <a:buFont typeface="Wingdings" panose="05000000000000000000" pitchFamily="2" charset="2"/>
                <a:buChar char="§"/>
                <a:defRPr sz="1800" kern="1200">
                  <a:solidFill>
                    <a:srgbClr val="221E1F"/>
                  </a:solidFill>
                  <a:latin typeface="+mn-lt"/>
                  <a:ea typeface="+mn-ea"/>
                  <a:cs typeface="+mn-cs"/>
                </a:defRPr>
              </a:lvl1pPr>
              <a:lvl2pPr marL="4068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2pPr>
              <a:lvl3pPr marL="648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3pPr>
              <a:lvl4pPr marL="900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4pPr>
              <a:lvl5pPr marL="1116000" indent="-226800" algn="l" defTabSz="1218987" rtl="0" eaLnBrk="1" latinLnBrk="0" hangingPunct="1">
                <a:lnSpc>
                  <a:spcPct val="111000"/>
                </a:lnSpc>
                <a:spcBef>
                  <a:spcPts val="0"/>
                </a:spcBef>
                <a:buFont typeface="Wingdings" panose="05000000000000000000" pitchFamily="2" charset="2"/>
                <a:buChar char="§"/>
                <a:defRPr sz="1800" kern="1200">
                  <a:solidFill>
                    <a:srgbClr val="221E1F"/>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400" dirty="0">
                  <a:ea typeface="Microsoft YaHei" panose="020B0503020204020204" pitchFamily="34" charset="-122"/>
                </a:rPr>
                <a:t>Tellurium and Grey Cups </a:t>
              </a:r>
            </a:p>
          </p:txBody>
        </p:sp>
        <p:pic>
          <p:nvPicPr>
            <p:cNvPr id="12" name="Picture 3">
              <a:extLst>
                <a:ext uri="{FF2B5EF4-FFF2-40B4-BE49-F238E27FC236}">
                  <a16:creationId xmlns:a16="http://schemas.microsoft.com/office/drawing/2014/main" xmlns="" id="{AE1AD797-C4A5-4FED-8045-C0A1CB4B4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6" y="1647417"/>
              <a:ext cx="4062683" cy="28097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White &amp; Grey Cups">
              <a:extLst>
                <a:ext uri="{FF2B5EF4-FFF2-40B4-BE49-F238E27FC236}">
                  <a16:creationId xmlns:a16="http://schemas.microsoft.com/office/drawing/2014/main" xmlns="" id="{DC5BF897-A2D8-4DE3-B35D-F72FD102B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344" y="1647417"/>
              <a:ext cx="4211638" cy="2809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064983277"/>
      </p:ext>
    </p:extLst>
  </p:cSld>
  <p:clrMapOvr>
    <a:masterClrMapping/>
  </p:clrMapOvr>
</p:sld>
</file>

<file path=ppt/theme/theme1.xml><?xml version="1.0" encoding="utf-8"?>
<a:theme xmlns:a="http://schemas.openxmlformats.org/drawingml/2006/main" name="Office-tema">
  <a:themeElements>
    <a:clrScheme name="Elkem">
      <a:dk1>
        <a:sysClr val="windowText" lastClr="000000"/>
      </a:dk1>
      <a:lt1>
        <a:sysClr val="window" lastClr="FFFFFF"/>
      </a:lt1>
      <a:dk2>
        <a:srgbClr val="EC1211"/>
      </a:dk2>
      <a:lt2>
        <a:srgbClr val="EFE3D5"/>
      </a:lt2>
      <a:accent1>
        <a:srgbClr val="248FFC"/>
      </a:accent1>
      <a:accent2>
        <a:srgbClr val="7AEA97"/>
      </a:accent2>
      <a:accent3>
        <a:srgbClr val="A673F7"/>
      </a:accent3>
      <a:accent4>
        <a:srgbClr val="EFEDEE"/>
      </a:accent4>
      <a:accent5>
        <a:srgbClr val="333638"/>
      </a:accent5>
      <a:accent6>
        <a:srgbClr val="248FFC"/>
      </a:accent6>
      <a:hlink>
        <a:srgbClr val="0563C1"/>
      </a:hlink>
      <a:folHlink>
        <a:srgbClr val="954F72"/>
      </a:folHlink>
    </a:clrScheme>
    <a:fontScheme name="Custom 5">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kem presentation template 0604.potx" id="{13A3487A-651F-4EC7-8A86-0A2958C71D06}" vid="{4B550502-D61A-436D-9AEF-24BAD017FBC0}"/>
    </a:ext>
  </a:extLst>
</a:theme>
</file>

<file path=ppt/theme/theme2.xml><?xml version="1.0" encoding="utf-8"?>
<a:theme xmlns:a="http://schemas.openxmlformats.org/drawingml/2006/main" name="Silicon Products - Slide deck">
  <a:themeElements>
    <a:clrScheme name="Elkem">
      <a:dk1>
        <a:sysClr val="windowText" lastClr="000000"/>
      </a:dk1>
      <a:lt1>
        <a:sysClr val="window" lastClr="FFFFFF"/>
      </a:lt1>
      <a:dk2>
        <a:srgbClr val="EC1211"/>
      </a:dk2>
      <a:lt2>
        <a:srgbClr val="EFE3D5"/>
      </a:lt2>
      <a:accent1>
        <a:srgbClr val="248FFC"/>
      </a:accent1>
      <a:accent2>
        <a:srgbClr val="7AEA97"/>
      </a:accent2>
      <a:accent3>
        <a:srgbClr val="A673F7"/>
      </a:accent3>
      <a:accent4>
        <a:srgbClr val="EFEDEE"/>
      </a:accent4>
      <a:accent5>
        <a:srgbClr val="333638"/>
      </a:accent5>
      <a:accent6>
        <a:srgbClr val="248FFC"/>
      </a:accent6>
      <a:hlink>
        <a:srgbClr val="0563C1"/>
      </a:hlink>
      <a:folHlink>
        <a:srgbClr val="954F72"/>
      </a:folHlink>
    </a:clrScheme>
    <a:fontScheme name="Custom 5">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kem presentation template 0604.potx" id="{13A3487A-651F-4EC7-8A86-0A2958C71D06}" vid="{4B550502-D61A-436D-9AEF-24BAD017FB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982FC97A4EB864EBF6B6ADD443A67CC" ma:contentTypeVersion="10" ma:contentTypeDescription="Opprett et nytt dokument." ma:contentTypeScope="" ma:versionID="e2de20b73390c1f17a6a6cd99c1b3ba8">
  <xsd:schema xmlns:xsd="http://www.w3.org/2001/XMLSchema" xmlns:xs="http://www.w3.org/2001/XMLSchema" xmlns:p="http://schemas.microsoft.com/office/2006/metadata/properties" xmlns:ns2="3b00a67f-9791-437e-b702-303a706ea042" targetNamespace="http://schemas.microsoft.com/office/2006/metadata/properties" ma:root="true" ma:fieldsID="09cedbcf6ee9081862e1a738c4a92628" ns2:_="">
    <xsd:import namespace="3b00a67f-9791-437e-b702-303a706ea0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0a67f-9791-437e-b702-303a706ea0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56BDD9-0D75-4A59-978D-5BC8E0BAA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0a67f-9791-437e-b702-303a706ea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C968A3-C618-4B1E-86B2-B7A4E18C4286}">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3b00a67f-9791-437e-b702-303a706ea042"/>
    <ds:schemaRef ds:uri="http://www.w3.org/XML/1998/namespace"/>
  </ds:schemaRefs>
</ds:datastoreItem>
</file>

<file path=customXml/itemProps3.xml><?xml version="1.0" encoding="utf-8"?>
<ds:datastoreItem xmlns:ds="http://schemas.openxmlformats.org/officeDocument/2006/customXml" ds:itemID="{2FB63639-B334-4D71-903E-6694BFB9C4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1984</TotalTime>
  <Words>3441</Words>
  <Application>Microsoft Office PowerPoint</Application>
  <PresentationFormat>Custom</PresentationFormat>
  <Paragraphs>336</Paragraphs>
  <Slides>30</Slides>
  <Notes>28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43" baseType="lpstr">
      <vt:lpstr>Microsoft YaHei</vt:lpstr>
      <vt:lpstr>Adobe Myungjo Std M</vt:lpstr>
      <vt:lpstr>Adobe 宋体 Std L</vt:lpstr>
      <vt:lpstr>Arial</vt:lpstr>
      <vt:lpstr>Calibri</vt:lpstr>
      <vt:lpstr>Calibri Light</vt:lpstr>
      <vt:lpstr>等线</vt:lpstr>
      <vt:lpstr>Symbol</vt:lpstr>
      <vt:lpstr>Wingdings</vt:lpstr>
      <vt:lpstr>Office-tema</vt:lpstr>
      <vt:lpstr>Silicon Products - Slide deck</vt:lpstr>
      <vt:lpstr>BMP 图像</vt:lpstr>
      <vt:lpstr>Bitmap Image</vt:lpstr>
      <vt:lpstr>Thermal Analysis Introduction </vt:lpstr>
      <vt:lpstr>Thermal Analysis</vt:lpstr>
      <vt:lpstr>Why Use Thermal Analysis?  </vt:lpstr>
      <vt:lpstr>Limitation of Spectrograph </vt:lpstr>
      <vt:lpstr>Traditional Metallurgical Control </vt:lpstr>
      <vt:lpstr>Thermal Analysis</vt:lpstr>
      <vt:lpstr>Iron-Carbon Phase Diagram</vt:lpstr>
      <vt:lpstr>Hypoeutectic, Eutectic and Hypereutectic</vt:lpstr>
      <vt:lpstr>White and Grey Curves</vt:lpstr>
      <vt:lpstr>The Important Elements</vt:lpstr>
      <vt:lpstr>Liquidus Temperature (LT) </vt:lpstr>
      <vt:lpstr>Liquidus Temperature (LT)</vt:lpstr>
      <vt:lpstr>The Effect of Long Holding Time</vt:lpstr>
      <vt:lpstr>Eutectic Temperature WHITE (LET WHITE)</vt:lpstr>
      <vt:lpstr>Low Eutectic Temperature (LET) </vt:lpstr>
      <vt:lpstr>Low Eutectic Temperature (LET)</vt:lpstr>
      <vt:lpstr>Undercooling in Grey Iron </vt:lpstr>
      <vt:lpstr>Low Eutectic Temperature (LET) </vt:lpstr>
      <vt:lpstr>High Eutectic Temperature (HET) </vt:lpstr>
      <vt:lpstr>Recalescence (R)  </vt:lpstr>
      <vt:lpstr>Solidus Temperature (ST) </vt:lpstr>
      <vt:lpstr>G1, G2 and G3 Phases</vt:lpstr>
      <vt:lpstr>LET– ST (Total Graphite Precipitation Time)  </vt:lpstr>
      <vt:lpstr>Graphite Precipitation - Feeding</vt:lpstr>
      <vt:lpstr>Graphite Precipitation</vt:lpstr>
      <vt:lpstr>Angles ST1 and ST2</vt:lpstr>
      <vt:lpstr>The Effects of Inoculation </vt:lpstr>
      <vt:lpstr>ELKEM’S WELL KNOWN GLOBAL PRODUCT BRANDS</vt:lpstr>
      <vt:lpstr>DO YOU HAVE ANY QUESTIONS?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Analysis Introduction 热分析简介</dc:title>
  <dc:creator>Ziping Lu</dc:creator>
  <cp:lastModifiedBy>Microsoft account</cp:lastModifiedBy>
  <cp:revision>10</cp:revision>
  <dcterms:created xsi:type="dcterms:W3CDTF">2021-05-03T10:50:19Z</dcterms:created>
  <dcterms:modified xsi:type="dcterms:W3CDTF">2023-11-07T01:09:19Z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0x010100D982FC97A4EB864EBF6B6ADD443A67CC</vt:lpwstr>
  </property>
</Properties>
</file>